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599F-498B-4992-A829-8825188A8862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0126-6184-4D79-BD7C-95EC8B90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962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599F-498B-4992-A829-8825188A8862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0126-6184-4D79-BD7C-95EC8B90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6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599F-498B-4992-A829-8825188A8862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0126-6184-4D79-BD7C-95EC8B90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549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599F-498B-4992-A829-8825188A8862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0126-6184-4D79-BD7C-95EC8B90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449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599F-498B-4992-A829-8825188A8862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0126-6184-4D79-BD7C-95EC8B90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75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599F-498B-4992-A829-8825188A8862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0126-6184-4D79-BD7C-95EC8B90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312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599F-498B-4992-A829-8825188A8862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0126-6184-4D79-BD7C-95EC8B90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660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599F-498B-4992-A829-8825188A8862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0126-6184-4D79-BD7C-95EC8B90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725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599F-498B-4992-A829-8825188A8862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0126-6184-4D79-BD7C-95EC8B90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796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599F-498B-4992-A829-8825188A8862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0126-6184-4D79-BD7C-95EC8B90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540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599F-498B-4992-A829-8825188A8862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0126-6184-4D79-BD7C-95EC8B90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852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C599F-498B-4992-A829-8825188A8862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90126-6184-4D79-BD7C-95EC8B90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381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witter log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1" y="1"/>
            <a:ext cx="1196752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613" y="0"/>
            <a:ext cx="1195387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Twitter – the basics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Twitter.com or app on smart phone / tablet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Select a picture and write a bio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@theCSP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Following – people </a:t>
            </a:r>
            <a:r>
              <a:rPr lang="en-GB" u="sng" dirty="0" smtClean="0"/>
              <a:t>you find </a:t>
            </a:r>
            <a:r>
              <a:rPr lang="en-GB" dirty="0" smtClean="0"/>
              <a:t>interesting!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Followers – people </a:t>
            </a:r>
            <a:r>
              <a:rPr lang="en-GB" u="sng" dirty="0" smtClean="0"/>
              <a:t>find you </a:t>
            </a:r>
            <a:r>
              <a:rPr lang="en-GB" dirty="0" smtClean="0"/>
              <a:t>interesting!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Writing a tweet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Reply, Retweet, Quote retweet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#localinfluence #CSPARC2018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Search feature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643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06a8cca4-0d7d-49d7-9fb7-f0229e219de7@EURPRD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460" y="1577887"/>
            <a:ext cx="2100383" cy="374441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3216777"/>
            <a:ext cx="2232248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Following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613077" y="3239427"/>
            <a:ext cx="2232248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Followers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724128" y="1588150"/>
            <a:ext cx="2232248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Write a tweet  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049164" y="1772816"/>
            <a:ext cx="563913" cy="72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465359" y="3401443"/>
            <a:ext cx="10801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691680" y="2069787"/>
            <a:ext cx="1116124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3000" y="1218818"/>
            <a:ext cx="2232248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Profile picture and bio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916088" y="3516859"/>
            <a:ext cx="104107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43000" y="5895040"/>
            <a:ext cx="2232248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News feed </a:t>
            </a:r>
            <a:endParaRPr lang="en-GB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039286" y="5322303"/>
            <a:ext cx="744947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957166" y="5895040"/>
            <a:ext cx="2232248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Search feature</a:t>
            </a:r>
            <a:endParaRPr lang="en-GB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3671122" y="5445224"/>
            <a:ext cx="0" cy="3610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289602" y="5436947"/>
            <a:ext cx="2232248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Notifications </a:t>
            </a:r>
            <a:endParaRPr lang="en-GB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4386624" y="5264695"/>
            <a:ext cx="693188" cy="361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Profile page</a:t>
            </a:r>
            <a:endParaRPr lang="en-GB" dirty="0"/>
          </a:p>
        </p:txBody>
      </p:sp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613" y="0"/>
            <a:ext cx="1195387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8" y="23431"/>
            <a:ext cx="1195387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0238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Write a tweet / Retweet!</a:t>
            </a:r>
            <a:endParaRPr lang="en-GB" dirty="0"/>
          </a:p>
        </p:txBody>
      </p:sp>
      <p:pic>
        <p:nvPicPr>
          <p:cNvPr id="2050" name="Picture 2" descr="80a4a51b-45ce-4f4c-86bc-09da771d220e@EURPRD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78622"/>
            <a:ext cx="2186150" cy="38884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95387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613" y="-1"/>
            <a:ext cx="1195387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6345" y="1763524"/>
            <a:ext cx="195808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#hashtags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69443" y="2420888"/>
            <a:ext cx="165618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7503" y="4728390"/>
            <a:ext cx="195808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Add pictures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331640" y="4117722"/>
            <a:ext cx="842179" cy="4634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551990"/>
            <a:ext cx="2227736" cy="33344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860032" y="5517232"/>
            <a:ext cx="979041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Reply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050232" y="5504912"/>
            <a:ext cx="979041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Retweet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7181673" y="5517232"/>
            <a:ext cx="979041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Like</a:t>
            </a:r>
            <a:endParaRPr lang="en-GB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5359559" y="4956261"/>
            <a:ext cx="144016" cy="4634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6116876" y="4966469"/>
            <a:ext cx="67684" cy="4634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6660232" y="4966469"/>
            <a:ext cx="618274" cy="5005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2465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79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Twitter – the basics</vt:lpstr>
      <vt:lpstr>Profile page</vt:lpstr>
      <vt:lpstr>Write a tweet / Retweet!</vt:lpstr>
    </vt:vector>
  </TitlesOfParts>
  <Company>Sussex Community Health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Twitter – the basics</dc:title>
  <dc:creator>Lyne Katy (East Sussex Healthcare)</dc:creator>
  <cp:lastModifiedBy>Mindy Daubeny</cp:lastModifiedBy>
  <cp:revision>8</cp:revision>
  <dcterms:created xsi:type="dcterms:W3CDTF">2018-02-28T19:38:20Z</dcterms:created>
  <dcterms:modified xsi:type="dcterms:W3CDTF">2018-03-08T08:58:47Z</dcterms:modified>
</cp:coreProperties>
</file>