
<file path=[Content_Types].xml><?xml version="1.0" encoding="utf-8"?>
<Types xmlns="http://schemas.openxmlformats.org/package/2006/content-types">
  <Override PartName="/ppt/metadata" ContentType="application/binary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Ec6TWx5PK01n8xaUG0fJZacu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128" y="-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2" Type="http://customschemas.google.com/relationships/presentationmetadata" Target="metadata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6" name="Google Shape;13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1" name="Google Shape;15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6" name="Google Shape;15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 the case of some communities, cultural competence will need to include an awareness by healthcare professionals of people’s needs relating to their lived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Example- 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Some people may need single-sex provision </a:t>
            </a:r>
            <a:endParaRPr/>
          </a:p>
          <a:p>
            <a:pPr marL="17145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many cultures and communities family members play a large role in healthcare and this can be a significant asset in rehabilitation, but services don’t commonly facilitate this</a:t>
            </a:r>
            <a:endParaRPr/>
          </a:p>
        </p:txBody>
      </p:sp>
      <p:sp>
        <p:nvSpPr>
          <p:cNvPr id="176" name="Google Shape;1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96" name="Google Shape;19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6" name="Google Shape;1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1305726" y="365125"/>
            <a:ext cx="95783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75AA"/>
              </a:buClr>
              <a:buSzPts val="4400"/>
              <a:buFont typeface="Arial"/>
              <a:buNone/>
            </a:pPr>
            <a:r>
              <a:rPr lang="en-US">
                <a:solidFill>
                  <a:srgbClr val="DB75AA"/>
                </a:solidFill>
                <a:latin typeface="Arial"/>
                <a:ea typeface="Arial"/>
                <a:cs typeface="Arial"/>
                <a:sym typeface="Arial"/>
              </a:rPr>
              <a:t>Heading in Gotham Black 44pt</a:t>
            </a:r>
            <a:endParaRPr>
              <a:solidFill>
                <a:srgbClr val="DB75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1305726" y="1825625"/>
            <a:ext cx="95514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99336"/>
              </a:buClr>
              <a:buSzPts val="2400"/>
              <a:buNone/>
            </a:pPr>
            <a:r>
              <a:rPr lang="en-US" sz="2400">
                <a:solidFill>
                  <a:srgbClr val="699336"/>
                </a:solidFill>
                <a:latin typeface="Arial"/>
                <a:ea typeface="Arial"/>
                <a:cs typeface="Arial"/>
                <a:sym typeface="Arial"/>
              </a:rPr>
              <a:t>Subhead in Gotham Black 24pt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Body copy in FS Albert Regular 20pt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</Words>
  <PresentationFormat>Custom</PresentationFormat>
  <Paragraphs>33</Paragraphs>
  <Slides>36</Slides>
  <Notes>36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Heading in Gotham Black 44pt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Samantha Molloy</dc:creator>
  <cp:lastModifiedBy>Tim Baggaley</cp:lastModifiedBy>
  <cp:revision>10</cp:revision>
  <dcterms:created xsi:type="dcterms:W3CDTF">2022-10-06T15:22:43Z</dcterms:created>
  <dcterms:modified xsi:type="dcterms:W3CDTF">2022-10-06T15:24:17Z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0x010100DB8D53A64EB28143A547742E8F03A919</vt:lpwstr>
  </property>
</Properties>
</file>