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507" r:id="rId2"/>
    <p:sldId id="261" r:id="rId3"/>
    <p:sldId id="4227" r:id="rId4"/>
    <p:sldId id="509" r:id="rId5"/>
    <p:sldId id="4222" r:id="rId6"/>
    <p:sldId id="502" r:id="rId7"/>
    <p:sldId id="500" r:id="rId8"/>
    <p:sldId id="498" r:id="rId9"/>
    <p:sldId id="494" r:id="rId10"/>
    <p:sldId id="4223" r:id="rId11"/>
    <p:sldId id="4225" r:id="rId12"/>
    <p:sldId id="4224" r:id="rId13"/>
    <p:sldId id="4226" r:id="rId14"/>
    <p:sldId id="508" r:id="rId15"/>
    <p:sldId id="495" r:id="rId16"/>
    <p:sldId id="4229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CCFF"/>
    <a:srgbClr val="00CC00"/>
    <a:srgbClr val="CC0099"/>
    <a:srgbClr val="11D1D1"/>
    <a:srgbClr val="00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7A883-FB88-4530-9F3C-9DB3549667E4}" v="338" dt="2022-09-26T07:47:18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2440C-0DA3-4F43-9D2A-62A344BFDBC8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382CA2-4A10-4A3B-BE65-F4784E10A44E}">
      <dgm:prSet phldrT="[Text]" custT="1"/>
      <dgm:spPr>
        <a:solidFill>
          <a:srgbClr val="FF9933"/>
        </a:solidFill>
      </dgm:spPr>
      <dgm:t>
        <a:bodyPr/>
        <a:lstStyle/>
        <a:p>
          <a:r>
            <a:rPr lang="en-GB" sz="2400" dirty="0"/>
            <a:t>HEE South-East Placement Steering Group</a:t>
          </a:r>
          <a:endParaRPr lang="en-US" sz="2400" dirty="0"/>
        </a:p>
      </dgm:t>
    </dgm:pt>
    <dgm:pt modelId="{236CC77B-4BDD-4241-9F06-FE59CD8EE356}" type="parTrans" cxnId="{99947A61-AF6B-4A9A-8161-32FF416B1345}">
      <dgm:prSet/>
      <dgm:spPr/>
      <dgm:t>
        <a:bodyPr/>
        <a:lstStyle/>
        <a:p>
          <a:endParaRPr lang="en-US"/>
        </a:p>
      </dgm:t>
    </dgm:pt>
    <dgm:pt modelId="{35747709-5E33-41FA-A684-411FF3BED8D1}" type="sibTrans" cxnId="{99947A61-AF6B-4A9A-8161-32FF416B1345}">
      <dgm:prSet/>
      <dgm:spPr/>
      <dgm:t>
        <a:bodyPr/>
        <a:lstStyle/>
        <a:p>
          <a:endParaRPr lang="en-US"/>
        </a:p>
      </dgm:t>
    </dgm:pt>
    <dgm:pt modelId="{B852C893-2542-43E7-B029-068B09A3BCC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BOB</a:t>
          </a:r>
          <a:endParaRPr lang="en-US" dirty="0"/>
        </a:p>
      </dgm:t>
    </dgm:pt>
    <dgm:pt modelId="{197DC3AE-BCD7-4C6C-B9B1-6FFDBBFDEA7B}" type="parTrans" cxnId="{2B81FD95-4D30-4B2C-B0EE-C68E2A4F39F3}">
      <dgm:prSet/>
      <dgm:spPr/>
      <dgm:t>
        <a:bodyPr/>
        <a:lstStyle/>
        <a:p>
          <a:endParaRPr lang="en-US"/>
        </a:p>
      </dgm:t>
    </dgm:pt>
    <dgm:pt modelId="{872E4297-C167-41E0-9E5A-A8A1A1BABDF6}" type="sibTrans" cxnId="{2B81FD95-4D30-4B2C-B0EE-C68E2A4F39F3}">
      <dgm:prSet/>
      <dgm:spPr/>
      <dgm:t>
        <a:bodyPr/>
        <a:lstStyle/>
        <a:p>
          <a:endParaRPr lang="en-US"/>
        </a:p>
      </dgm:t>
    </dgm:pt>
    <dgm:pt modelId="{329E128B-B32F-477C-B463-6DE1FFE2CBBB}">
      <dgm:prSet phldrT="[Text]"/>
      <dgm:spPr>
        <a:solidFill>
          <a:srgbClr val="CC0099"/>
        </a:solidFill>
      </dgm:spPr>
      <dgm:t>
        <a:bodyPr/>
        <a:lstStyle/>
        <a:p>
          <a:r>
            <a:rPr lang="en-GB" dirty="0" err="1"/>
            <a:t>HIoW</a:t>
          </a:r>
          <a:endParaRPr lang="en-US" dirty="0"/>
        </a:p>
      </dgm:t>
    </dgm:pt>
    <dgm:pt modelId="{2FC507D8-D01E-4613-995F-36F01E67CFC3}" type="parTrans" cxnId="{82EDB367-E110-4F6D-A1D8-B0DAE4A58185}">
      <dgm:prSet/>
      <dgm:spPr/>
      <dgm:t>
        <a:bodyPr/>
        <a:lstStyle/>
        <a:p>
          <a:endParaRPr lang="en-US"/>
        </a:p>
      </dgm:t>
    </dgm:pt>
    <dgm:pt modelId="{3D3561FD-EFCB-4E3E-B8D1-2375BEF4A814}" type="sibTrans" cxnId="{82EDB367-E110-4F6D-A1D8-B0DAE4A58185}">
      <dgm:prSet/>
      <dgm:spPr/>
      <dgm:t>
        <a:bodyPr/>
        <a:lstStyle/>
        <a:p>
          <a:endParaRPr lang="en-US"/>
        </a:p>
      </dgm:t>
    </dgm:pt>
    <dgm:pt modelId="{A0EBF3C5-0DC4-4289-AFE0-1F8E6EDE8A68}">
      <dgm:prSet phldrT="[Text]"/>
      <dgm:spPr>
        <a:solidFill>
          <a:srgbClr val="11D1D1"/>
        </a:solidFill>
      </dgm:spPr>
      <dgm:t>
        <a:bodyPr/>
        <a:lstStyle/>
        <a:p>
          <a:r>
            <a:rPr lang="en-GB" dirty="0">
              <a:solidFill>
                <a:schemeClr val="accent3"/>
              </a:solidFill>
            </a:rPr>
            <a:t>Frimley</a:t>
          </a:r>
          <a:endParaRPr lang="en-US" dirty="0">
            <a:solidFill>
              <a:schemeClr val="accent3"/>
            </a:solidFill>
          </a:endParaRPr>
        </a:p>
      </dgm:t>
    </dgm:pt>
    <dgm:pt modelId="{CB571B11-12AF-46E7-9042-C307FB636A91}" type="parTrans" cxnId="{58525D1B-2B0B-495B-82C3-D130A145BE22}">
      <dgm:prSet/>
      <dgm:spPr/>
      <dgm:t>
        <a:bodyPr/>
        <a:lstStyle/>
        <a:p>
          <a:endParaRPr lang="en-US"/>
        </a:p>
      </dgm:t>
    </dgm:pt>
    <dgm:pt modelId="{0419AF5F-126F-475A-99C7-422A0F4F2005}" type="sibTrans" cxnId="{58525D1B-2B0B-495B-82C3-D130A145BE22}">
      <dgm:prSet/>
      <dgm:spPr/>
      <dgm:t>
        <a:bodyPr/>
        <a:lstStyle/>
        <a:p>
          <a:endParaRPr lang="en-US"/>
        </a:p>
      </dgm:t>
    </dgm:pt>
    <dgm:pt modelId="{098DF8FE-1212-4834-B75E-040908768C6A}">
      <dgm:prSet phldrT="[Text]"/>
      <dgm:spPr>
        <a:solidFill>
          <a:srgbClr val="66CCFF"/>
        </a:solidFill>
      </dgm:spPr>
      <dgm:t>
        <a:bodyPr/>
        <a:lstStyle/>
        <a:p>
          <a:r>
            <a:rPr lang="en-GB" dirty="0"/>
            <a:t>Surrey</a:t>
          </a:r>
          <a:endParaRPr lang="en-US" dirty="0"/>
        </a:p>
      </dgm:t>
    </dgm:pt>
    <dgm:pt modelId="{7B521CB8-E0AE-48B8-B0D8-BA927B3C0CAE}" type="parTrans" cxnId="{849CE708-842A-437E-9F57-DE53DBC1D962}">
      <dgm:prSet/>
      <dgm:spPr/>
      <dgm:t>
        <a:bodyPr/>
        <a:lstStyle/>
        <a:p>
          <a:endParaRPr lang="en-US"/>
        </a:p>
      </dgm:t>
    </dgm:pt>
    <dgm:pt modelId="{DE962DBD-932D-4406-89F8-3F13E55354A9}" type="sibTrans" cxnId="{849CE708-842A-437E-9F57-DE53DBC1D962}">
      <dgm:prSet/>
      <dgm:spPr/>
      <dgm:t>
        <a:bodyPr/>
        <a:lstStyle/>
        <a:p>
          <a:endParaRPr lang="en-US"/>
        </a:p>
      </dgm:t>
    </dgm:pt>
    <dgm:pt modelId="{330692A8-260D-4341-8BEF-B5B93C26287A}">
      <dgm:prSet phldrT="[Text]"/>
      <dgm:spPr>
        <a:solidFill>
          <a:srgbClr val="00CC00"/>
        </a:solidFill>
      </dgm:spPr>
      <dgm:t>
        <a:bodyPr/>
        <a:lstStyle/>
        <a:p>
          <a:r>
            <a:rPr lang="en-GB" dirty="0"/>
            <a:t>K&amp;M</a:t>
          </a:r>
          <a:endParaRPr lang="en-US" dirty="0"/>
        </a:p>
      </dgm:t>
    </dgm:pt>
    <dgm:pt modelId="{F1877C8D-4330-4C35-A711-9D94FF277EF6}" type="parTrans" cxnId="{B4759C8C-80D3-45FD-B6AA-9A007ABF19B2}">
      <dgm:prSet/>
      <dgm:spPr/>
      <dgm:t>
        <a:bodyPr/>
        <a:lstStyle/>
        <a:p>
          <a:endParaRPr lang="en-US"/>
        </a:p>
      </dgm:t>
    </dgm:pt>
    <dgm:pt modelId="{23F3B657-07F4-4DB6-82C1-5955F82F1804}" type="sibTrans" cxnId="{B4759C8C-80D3-45FD-B6AA-9A007ABF19B2}">
      <dgm:prSet/>
      <dgm:spPr/>
      <dgm:t>
        <a:bodyPr/>
        <a:lstStyle/>
        <a:p>
          <a:endParaRPr lang="en-US"/>
        </a:p>
      </dgm:t>
    </dgm:pt>
    <dgm:pt modelId="{B290AFC8-A419-46DD-B405-9D2E5AFF77B6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Sussex</a:t>
          </a:r>
          <a:endParaRPr lang="en-US" dirty="0"/>
        </a:p>
      </dgm:t>
    </dgm:pt>
    <dgm:pt modelId="{06610B96-C191-48F2-A731-4A1D9CD3882F}" type="sibTrans" cxnId="{B2356A95-EF2A-4429-ABA7-EA36067339DB}">
      <dgm:prSet/>
      <dgm:spPr/>
      <dgm:t>
        <a:bodyPr/>
        <a:lstStyle/>
        <a:p>
          <a:endParaRPr lang="en-US"/>
        </a:p>
      </dgm:t>
    </dgm:pt>
    <dgm:pt modelId="{73AFF469-1CF7-41E6-B6C7-3F447FA77635}" type="parTrans" cxnId="{B2356A95-EF2A-4429-ABA7-EA36067339DB}">
      <dgm:prSet/>
      <dgm:spPr/>
      <dgm:t>
        <a:bodyPr/>
        <a:lstStyle/>
        <a:p>
          <a:endParaRPr lang="en-US"/>
        </a:p>
      </dgm:t>
    </dgm:pt>
    <dgm:pt modelId="{7409FF69-427B-45F5-A556-D6FBCF74B468}">
      <dgm:prSet phldrT="[Text]" custT="1"/>
      <dgm:spPr>
        <a:solidFill>
          <a:srgbClr val="FF9933"/>
        </a:solidFill>
      </dgm:spPr>
      <dgm:t>
        <a:bodyPr/>
        <a:lstStyle/>
        <a:p>
          <a:r>
            <a:rPr lang="en-GB" sz="2400" dirty="0"/>
            <a:t>Nursing</a:t>
          </a:r>
          <a:r>
            <a:rPr lang="en-GB" sz="2400" baseline="0" dirty="0"/>
            <a:t> &amp; Midwifery Team</a:t>
          </a:r>
          <a:endParaRPr lang="en-US" sz="2400" dirty="0"/>
        </a:p>
      </dgm:t>
    </dgm:pt>
    <dgm:pt modelId="{25DDB9C7-249A-4F6D-8572-D4CF76D479B6}" type="parTrans" cxnId="{4BD31BE7-C9C4-46C4-8238-13A1FCC52852}">
      <dgm:prSet/>
      <dgm:spPr/>
      <dgm:t>
        <a:bodyPr/>
        <a:lstStyle/>
        <a:p>
          <a:endParaRPr lang="en-US"/>
        </a:p>
      </dgm:t>
    </dgm:pt>
    <dgm:pt modelId="{606EC91D-5964-4B32-801C-7FCAECD6DF85}" type="sibTrans" cxnId="{4BD31BE7-C9C4-46C4-8238-13A1FCC52852}">
      <dgm:prSet/>
      <dgm:spPr/>
      <dgm:t>
        <a:bodyPr/>
        <a:lstStyle/>
        <a:p>
          <a:endParaRPr lang="en-US"/>
        </a:p>
      </dgm:t>
    </dgm:pt>
    <dgm:pt modelId="{4A804931-2952-43C3-8391-C36A9115AFCD}" type="pres">
      <dgm:prSet presAssocID="{A6B2440C-0DA3-4F43-9D2A-62A344BFDBC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8D931C09-9D65-4263-914C-7135956C93EE}" type="pres">
      <dgm:prSet presAssocID="{48382CA2-4A10-4A3B-BE65-F4784E10A44E}" presName="hierRoot1" presStyleCnt="0">
        <dgm:presLayoutVars>
          <dgm:hierBranch val="init"/>
        </dgm:presLayoutVars>
      </dgm:prSet>
      <dgm:spPr/>
    </dgm:pt>
    <dgm:pt modelId="{4A2DEAA7-6B2B-442F-AD16-A524BE7086E4}" type="pres">
      <dgm:prSet presAssocID="{48382CA2-4A10-4A3B-BE65-F4784E10A44E}" presName="rootComposite1" presStyleCnt="0"/>
      <dgm:spPr/>
    </dgm:pt>
    <dgm:pt modelId="{664E17CB-7378-447E-AE7F-42D4B5B239FD}" type="pres">
      <dgm:prSet presAssocID="{48382CA2-4A10-4A3B-BE65-F4784E10A44E}" presName="rootText1" presStyleLbl="node0" presStyleIdx="0" presStyleCnt="2" custScaleX="229720" custScaleY="176702">
        <dgm:presLayoutVars>
          <dgm:chPref val="3"/>
        </dgm:presLayoutVars>
      </dgm:prSet>
      <dgm:spPr/>
    </dgm:pt>
    <dgm:pt modelId="{5C985737-C093-4CFA-85DB-0451EE59CBE6}" type="pres">
      <dgm:prSet presAssocID="{48382CA2-4A10-4A3B-BE65-F4784E10A44E}" presName="rootConnector1" presStyleLbl="node1" presStyleIdx="0" presStyleCnt="0"/>
      <dgm:spPr/>
    </dgm:pt>
    <dgm:pt modelId="{A19B7493-C3CB-43EA-8546-330EEBA39F68}" type="pres">
      <dgm:prSet presAssocID="{48382CA2-4A10-4A3B-BE65-F4784E10A44E}" presName="hierChild2" presStyleCnt="0"/>
      <dgm:spPr/>
    </dgm:pt>
    <dgm:pt modelId="{03547486-2A45-4B81-995D-1407464A201E}" type="pres">
      <dgm:prSet presAssocID="{73AFF469-1CF7-41E6-B6C7-3F447FA77635}" presName="Name37" presStyleLbl="parChTrans1D2" presStyleIdx="0" presStyleCnt="6"/>
      <dgm:spPr/>
    </dgm:pt>
    <dgm:pt modelId="{A4563F9E-BB78-4227-8DD3-F99536FE4173}" type="pres">
      <dgm:prSet presAssocID="{B290AFC8-A419-46DD-B405-9D2E5AFF77B6}" presName="hierRoot2" presStyleCnt="0">
        <dgm:presLayoutVars>
          <dgm:hierBranch val="init"/>
        </dgm:presLayoutVars>
      </dgm:prSet>
      <dgm:spPr/>
    </dgm:pt>
    <dgm:pt modelId="{10B9C087-8834-4578-8E6F-BD9C6E86BA83}" type="pres">
      <dgm:prSet presAssocID="{B290AFC8-A419-46DD-B405-9D2E5AFF77B6}" presName="rootComposite" presStyleCnt="0"/>
      <dgm:spPr/>
    </dgm:pt>
    <dgm:pt modelId="{11A93304-5799-48FA-9E5D-5479FD06C6A7}" type="pres">
      <dgm:prSet presAssocID="{B290AFC8-A419-46DD-B405-9D2E5AFF77B6}" presName="rootText" presStyleLbl="node2" presStyleIdx="0" presStyleCnt="6" custLinFactNeighborX="223" custLinFactNeighborY="66266">
        <dgm:presLayoutVars>
          <dgm:chPref val="3"/>
        </dgm:presLayoutVars>
      </dgm:prSet>
      <dgm:spPr/>
    </dgm:pt>
    <dgm:pt modelId="{9E780204-C897-4F0D-99A7-40A019B87396}" type="pres">
      <dgm:prSet presAssocID="{B290AFC8-A419-46DD-B405-9D2E5AFF77B6}" presName="rootConnector" presStyleLbl="node2" presStyleIdx="0" presStyleCnt="6"/>
      <dgm:spPr/>
    </dgm:pt>
    <dgm:pt modelId="{42A08F8B-D5A4-47F1-B8D5-2BAE33602E26}" type="pres">
      <dgm:prSet presAssocID="{B290AFC8-A419-46DD-B405-9D2E5AFF77B6}" presName="hierChild4" presStyleCnt="0"/>
      <dgm:spPr/>
    </dgm:pt>
    <dgm:pt modelId="{61155633-000D-43BB-95FA-4A17B46201B5}" type="pres">
      <dgm:prSet presAssocID="{B290AFC8-A419-46DD-B405-9D2E5AFF77B6}" presName="hierChild5" presStyleCnt="0"/>
      <dgm:spPr/>
    </dgm:pt>
    <dgm:pt modelId="{E31BBF4D-5AF1-404A-99A2-5D25CF97D3A3}" type="pres">
      <dgm:prSet presAssocID="{7B521CB8-E0AE-48B8-B0D8-BA927B3C0CAE}" presName="Name37" presStyleLbl="parChTrans1D2" presStyleIdx="1" presStyleCnt="6"/>
      <dgm:spPr/>
    </dgm:pt>
    <dgm:pt modelId="{CDC5A9A4-3A9B-4B7B-BB5D-096A3AAE7EB4}" type="pres">
      <dgm:prSet presAssocID="{098DF8FE-1212-4834-B75E-040908768C6A}" presName="hierRoot2" presStyleCnt="0">
        <dgm:presLayoutVars>
          <dgm:hierBranch val="init"/>
        </dgm:presLayoutVars>
      </dgm:prSet>
      <dgm:spPr/>
    </dgm:pt>
    <dgm:pt modelId="{6C580921-1F17-40B0-BA0E-904ADD89E712}" type="pres">
      <dgm:prSet presAssocID="{098DF8FE-1212-4834-B75E-040908768C6A}" presName="rootComposite" presStyleCnt="0"/>
      <dgm:spPr/>
    </dgm:pt>
    <dgm:pt modelId="{3B229C90-952D-40BA-A803-B9F3C1B9E741}" type="pres">
      <dgm:prSet presAssocID="{098DF8FE-1212-4834-B75E-040908768C6A}" presName="rootText" presStyleLbl="node2" presStyleIdx="1" presStyleCnt="6" custLinFactNeighborX="-626" custLinFactNeighborY="66266">
        <dgm:presLayoutVars>
          <dgm:chPref val="3"/>
        </dgm:presLayoutVars>
      </dgm:prSet>
      <dgm:spPr/>
    </dgm:pt>
    <dgm:pt modelId="{86AC1DF5-44AF-4FC5-B704-700DFEA87592}" type="pres">
      <dgm:prSet presAssocID="{098DF8FE-1212-4834-B75E-040908768C6A}" presName="rootConnector" presStyleLbl="node2" presStyleIdx="1" presStyleCnt="6"/>
      <dgm:spPr/>
    </dgm:pt>
    <dgm:pt modelId="{1B630652-8FAC-464F-9281-D29540FB7426}" type="pres">
      <dgm:prSet presAssocID="{098DF8FE-1212-4834-B75E-040908768C6A}" presName="hierChild4" presStyleCnt="0"/>
      <dgm:spPr/>
    </dgm:pt>
    <dgm:pt modelId="{D1B12EF0-FE0A-4137-B202-E340B6A5E1BD}" type="pres">
      <dgm:prSet presAssocID="{098DF8FE-1212-4834-B75E-040908768C6A}" presName="hierChild5" presStyleCnt="0"/>
      <dgm:spPr/>
    </dgm:pt>
    <dgm:pt modelId="{80CC50A9-AAD8-4A4B-9793-849DC5D34B52}" type="pres">
      <dgm:prSet presAssocID="{F1877C8D-4330-4C35-A711-9D94FF277EF6}" presName="Name37" presStyleLbl="parChTrans1D2" presStyleIdx="2" presStyleCnt="6"/>
      <dgm:spPr/>
    </dgm:pt>
    <dgm:pt modelId="{61B8AE2D-5BAD-4A59-8EFA-087A8F207CFE}" type="pres">
      <dgm:prSet presAssocID="{330692A8-260D-4341-8BEF-B5B93C26287A}" presName="hierRoot2" presStyleCnt="0">
        <dgm:presLayoutVars>
          <dgm:hierBranch val="init"/>
        </dgm:presLayoutVars>
      </dgm:prSet>
      <dgm:spPr/>
    </dgm:pt>
    <dgm:pt modelId="{5BEDFE15-0442-4DA7-9027-64CD32ABBA60}" type="pres">
      <dgm:prSet presAssocID="{330692A8-260D-4341-8BEF-B5B93C26287A}" presName="rootComposite" presStyleCnt="0"/>
      <dgm:spPr/>
    </dgm:pt>
    <dgm:pt modelId="{E51EBD51-0D19-420E-BAB5-23E4FEEBE178}" type="pres">
      <dgm:prSet presAssocID="{330692A8-260D-4341-8BEF-B5B93C26287A}" presName="rootText" presStyleLbl="node2" presStyleIdx="2" presStyleCnt="6" custLinFactNeighborX="2188" custLinFactNeighborY="66266">
        <dgm:presLayoutVars>
          <dgm:chPref val="3"/>
        </dgm:presLayoutVars>
      </dgm:prSet>
      <dgm:spPr/>
    </dgm:pt>
    <dgm:pt modelId="{39BFE339-F6CD-4336-9A9D-9752858FC0A3}" type="pres">
      <dgm:prSet presAssocID="{330692A8-260D-4341-8BEF-B5B93C26287A}" presName="rootConnector" presStyleLbl="node2" presStyleIdx="2" presStyleCnt="6"/>
      <dgm:spPr/>
    </dgm:pt>
    <dgm:pt modelId="{F280C019-408C-4A99-A426-B64A71B24CEA}" type="pres">
      <dgm:prSet presAssocID="{330692A8-260D-4341-8BEF-B5B93C26287A}" presName="hierChild4" presStyleCnt="0"/>
      <dgm:spPr/>
    </dgm:pt>
    <dgm:pt modelId="{535D9508-4108-4BD0-82B9-D668651A3565}" type="pres">
      <dgm:prSet presAssocID="{330692A8-260D-4341-8BEF-B5B93C26287A}" presName="hierChild5" presStyleCnt="0"/>
      <dgm:spPr/>
    </dgm:pt>
    <dgm:pt modelId="{E10B25C5-3FC0-4DE0-810E-1743991BF954}" type="pres">
      <dgm:prSet presAssocID="{2FC507D8-D01E-4613-995F-36F01E67CFC3}" presName="Name37" presStyleLbl="parChTrans1D2" presStyleIdx="3" presStyleCnt="6"/>
      <dgm:spPr/>
    </dgm:pt>
    <dgm:pt modelId="{F6C361B2-9DD2-4050-BE6F-319C9E879B8C}" type="pres">
      <dgm:prSet presAssocID="{329E128B-B32F-477C-B463-6DE1FFE2CBBB}" presName="hierRoot2" presStyleCnt="0">
        <dgm:presLayoutVars>
          <dgm:hierBranch val="init"/>
        </dgm:presLayoutVars>
      </dgm:prSet>
      <dgm:spPr/>
    </dgm:pt>
    <dgm:pt modelId="{C5E0837F-1BAD-496B-B66B-A209162D29B8}" type="pres">
      <dgm:prSet presAssocID="{329E128B-B32F-477C-B463-6DE1FFE2CBBB}" presName="rootComposite" presStyleCnt="0"/>
      <dgm:spPr/>
    </dgm:pt>
    <dgm:pt modelId="{F5835C26-76F3-492F-8C31-E01ED5727503}" type="pres">
      <dgm:prSet presAssocID="{329E128B-B32F-477C-B463-6DE1FFE2CBBB}" presName="rootText" presStyleLbl="node2" presStyleIdx="3" presStyleCnt="6" custLinFactNeighborX="396" custLinFactNeighborY="66266">
        <dgm:presLayoutVars>
          <dgm:chPref val="3"/>
        </dgm:presLayoutVars>
      </dgm:prSet>
      <dgm:spPr/>
    </dgm:pt>
    <dgm:pt modelId="{90C6BD0C-28D4-4ACF-BB22-58F507DE9D10}" type="pres">
      <dgm:prSet presAssocID="{329E128B-B32F-477C-B463-6DE1FFE2CBBB}" presName="rootConnector" presStyleLbl="node2" presStyleIdx="3" presStyleCnt="6"/>
      <dgm:spPr/>
    </dgm:pt>
    <dgm:pt modelId="{7DC22712-AED0-4152-9A8B-58D96E1AA5A8}" type="pres">
      <dgm:prSet presAssocID="{329E128B-B32F-477C-B463-6DE1FFE2CBBB}" presName="hierChild4" presStyleCnt="0"/>
      <dgm:spPr/>
    </dgm:pt>
    <dgm:pt modelId="{1D8D10E5-E941-426C-81F4-3342DB5F0F1C}" type="pres">
      <dgm:prSet presAssocID="{329E128B-B32F-477C-B463-6DE1FFE2CBBB}" presName="hierChild5" presStyleCnt="0"/>
      <dgm:spPr/>
    </dgm:pt>
    <dgm:pt modelId="{42ADC642-5E49-4B1D-BFAB-52A4991538D2}" type="pres">
      <dgm:prSet presAssocID="{CB571B11-12AF-46E7-9042-C307FB636A91}" presName="Name37" presStyleLbl="parChTrans1D2" presStyleIdx="4" presStyleCnt="6"/>
      <dgm:spPr/>
    </dgm:pt>
    <dgm:pt modelId="{63B76319-AB09-4446-9F4D-39F4593C759D}" type="pres">
      <dgm:prSet presAssocID="{A0EBF3C5-0DC4-4289-AFE0-1F8E6EDE8A68}" presName="hierRoot2" presStyleCnt="0">
        <dgm:presLayoutVars>
          <dgm:hierBranch val="init"/>
        </dgm:presLayoutVars>
      </dgm:prSet>
      <dgm:spPr/>
    </dgm:pt>
    <dgm:pt modelId="{C771CB4F-1499-4D87-9158-2FA69E8205EE}" type="pres">
      <dgm:prSet presAssocID="{A0EBF3C5-0DC4-4289-AFE0-1F8E6EDE8A68}" presName="rootComposite" presStyleCnt="0"/>
      <dgm:spPr/>
    </dgm:pt>
    <dgm:pt modelId="{E1F5E5F3-BA8B-48DD-ACED-7F3A917DB841}" type="pres">
      <dgm:prSet presAssocID="{A0EBF3C5-0DC4-4289-AFE0-1F8E6EDE8A68}" presName="rootText" presStyleLbl="node2" presStyleIdx="4" presStyleCnt="6" custLinFactNeighborX="2797" custLinFactNeighborY="65978">
        <dgm:presLayoutVars>
          <dgm:chPref val="3"/>
        </dgm:presLayoutVars>
      </dgm:prSet>
      <dgm:spPr/>
    </dgm:pt>
    <dgm:pt modelId="{F2C7767D-857E-4330-8DA5-9CC9148C6299}" type="pres">
      <dgm:prSet presAssocID="{A0EBF3C5-0DC4-4289-AFE0-1F8E6EDE8A68}" presName="rootConnector" presStyleLbl="node2" presStyleIdx="4" presStyleCnt="6"/>
      <dgm:spPr/>
    </dgm:pt>
    <dgm:pt modelId="{1DE42A14-8397-42AE-93BA-86A35E3470A5}" type="pres">
      <dgm:prSet presAssocID="{A0EBF3C5-0DC4-4289-AFE0-1F8E6EDE8A68}" presName="hierChild4" presStyleCnt="0"/>
      <dgm:spPr/>
    </dgm:pt>
    <dgm:pt modelId="{BCFBF472-2B8B-4BDA-9552-A9F3D8375AB9}" type="pres">
      <dgm:prSet presAssocID="{A0EBF3C5-0DC4-4289-AFE0-1F8E6EDE8A68}" presName="hierChild5" presStyleCnt="0"/>
      <dgm:spPr/>
    </dgm:pt>
    <dgm:pt modelId="{3840AC54-7D8C-406A-B6AA-78D6AD2E4E28}" type="pres">
      <dgm:prSet presAssocID="{197DC3AE-BCD7-4C6C-B9B1-6FFDBBFDEA7B}" presName="Name37" presStyleLbl="parChTrans1D2" presStyleIdx="5" presStyleCnt="6"/>
      <dgm:spPr/>
    </dgm:pt>
    <dgm:pt modelId="{2F2A6F26-D9B3-45A9-9057-BF948DA9868E}" type="pres">
      <dgm:prSet presAssocID="{B852C893-2542-43E7-B029-068B09A3BCCC}" presName="hierRoot2" presStyleCnt="0">
        <dgm:presLayoutVars>
          <dgm:hierBranch/>
        </dgm:presLayoutVars>
      </dgm:prSet>
      <dgm:spPr/>
    </dgm:pt>
    <dgm:pt modelId="{A2E41BB6-72D3-492B-95AA-6B9B7BC0FF9E}" type="pres">
      <dgm:prSet presAssocID="{B852C893-2542-43E7-B029-068B09A3BCCC}" presName="rootComposite" presStyleCnt="0"/>
      <dgm:spPr/>
    </dgm:pt>
    <dgm:pt modelId="{2CDB8689-C118-4992-BFDD-69D3AEF7A27B}" type="pres">
      <dgm:prSet presAssocID="{B852C893-2542-43E7-B029-068B09A3BCCC}" presName="rootText" presStyleLbl="node2" presStyleIdx="5" presStyleCnt="6" custScaleX="81981" custLinFactNeighborX="597" custLinFactNeighborY="65978">
        <dgm:presLayoutVars>
          <dgm:chPref val="3"/>
        </dgm:presLayoutVars>
      </dgm:prSet>
      <dgm:spPr/>
    </dgm:pt>
    <dgm:pt modelId="{932D6C8A-35EB-483E-B625-FEF6F81EB17B}" type="pres">
      <dgm:prSet presAssocID="{B852C893-2542-43E7-B029-068B09A3BCCC}" presName="rootConnector" presStyleLbl="node2" presStyleIdx="5" presStyleCnt="6"/>
      <dgm:spPr/>
    </dgm:pt>
    <dgm:pt modelId="{24144043-9858-455F-9926-69E470889AEE}" type="pres">
      <dgm:prSet presAssocID="{B852C893-2542-43E7-B029-068B09A3BCCC}" presName="hierChild4" presStyleCnt="0"/>
      <dgm:spPr/>
    </dgm:pt>
    <dgm:pt modelId="{BC998D7D-772D-4C48-9A52-831B64256496}" type="pres">
      <dgm:prSet presAssocID="{B852C893-2542-43E7-B029-068B09A3BCCC}" presName="hierChild5" presStyleCnt="0"/>
      <dgm:spPr/>
    </dgm:pt>
    <dgm:pt modelId="{89207FA1-AD33-4282-AF66-6D20F028F13E}" type="pres">
      <dgm:prSet presAssocID="{48382CA2-4A10-4A3B-BE65-F4784E10A44E}" presName="hierChild3" presStyleCnt="0"/>
      <dgm:spPr/>
    </dgm:pt>
    <dgm:pt modelId="{C0081B5A-9542-4BD7-8838-16CF3F80AAED}" type="pres">
      <dgm:prSet presAssocID="{7409FF69-427B-45F5-A556-D6FBCF74B468}" presName="hierRoot1" presStyleCnt="0">
        <dgm:presLayoutVars>
          <dgm:hierBranch val="init"/>
        </dgm:presLayoutVars>
      </dgm:prSet>
      <dgm:spPr/>
    </dgm:pt>
    <dgm:pt modelId="{BB563919-58B7-406F-905E-7053088556C2}" type="pres">
      <dgm:prSet presAssocID="{7409FF69-427B-45F5-A556-D6FBCF74B468}" presName="rootComposite1" presStyleCnt="0"/>
      <dgm:spPr/>
    </dgm:pt>
    <dgm:pt modelId="{0232CDAB-4742-4667-BB19-7DA1BEF5263E}" type="pres">
      <dgm:prSet presAssocID="{7409FF69-427B-45F5-A556-D6FBCF74B468}" presName="rootText1" presStyleLbl="node0" presStyleIdx="1" presStyleCnt="2" custScaleX="229720" custLinFactNeighborX="-258" custLinFactNeighborY="44222">
        <dgm:presLayoutVars>
          <dgm:chPref val="3"/>
        </dgm:presLayoutVars>
      </dgm:prSet>
      <dgm:spPr/>
    </dgm:pt>
    <dgm:pt modelId="{288FF7C7-9B4A-4F5B-A47B-2E72C25705F8}" type="pres">
      <dgm:prSet presAssocID="{7409FF69-427B-45F5-A556-D6FBCF74B468}" presName="rootConnector1" presStyleLbl="node1" presStyleIdx="0" presStyleCnt="0"/>
      <dgm:spPr/>
    </dgm:pt>
    <dgm:pt modelId="{B0937838-6EE2-46B2-8878-04314869B72B}" type="pres">
      <dgm:prSet presAssocID="{7409FF69-427B-45F5-A556-D6FBCF74B468}" presName="hierChild2" presStyleCnt="0"/>
      <dgm:spPr/>
    </dgm:pt>
    <dgm:pt modelId="{66EDFA4B-97CC-40A0-96C5-323624AAFC35}" type="pres">
      <dgm:prSet presAssocID="{7409FF69-427B-45F5-A556-D6FBCF74B468}" presName="hierChild3" presStyleCnt="0"/>
      <dgm:spPr/>
    </dgm:pt>
  </dgm:ptLst>
  <dgm:cxnLst>
    <dgm:cxn modelId="{849CE708-842A-437E-9F57-DE53DBC1D962}" srcId="{48382CA2-4A10-4A3B-BE65-F4784E10A44E}" destId="{098DF8FE-1212-4834-B75E-040908768C6A}" srcOrd="1" destOrd="0" parTransId="{7B521CB8-E0AE-48B8-B0D8-BA927B3C0CAE}" sibTransId="{DE962DBD-932D-4406-89F8-3F13E55354A9}"/>
    <dgm:cxn modelId="{7031C010-386D-4539-B088-6669402FE214}" type="presOf" srcId="{7409FF69-427B-45F5-A556-D6FBCF74B468}" destId="{0232CDAB-4742-4667-BB19-7DA1BEF5263E}" srcOrd="0" destOrd="0" presId="urn:microsoft.com/office/officeart/2005/8/layout/orgChart1"/>
    <dgm:cxn modelId="{9514E218-C502-4570-A034-10096651CC42}" type="presOf" srcId="{329E128B-B32F-477C-B463-6DE1FFE2CBBB}" destId="{F5835C26-76F3-492F-8C31-E01ED5727503}" srcOrd="0" destOrd="0" presId="urn:microsoft.com/office/officeart/2005/8/layout/orgChart1"/>
    <dgm:cxn modelId="{5046DC19-ED7E-4E45-B2D4-31D6C0A374C1}" type="presOf" srcId="{098DF8FE-1212-4834-B75E-040908768C6A}" destId="{3B229C90-952D-40BA-A803-B9F3C1B9E741}" srcOrd="0" destOrd="0" presId="urn:microsoft.com/office/officeart/2005/8/layout/orgChart1"/>
    <dgm:cxn modelId="{710CE61A-9B30-4E51-8C1F-38916329FAF1}" type="presOf" srcId="{B290AFC8-A419-46DD-B405-9D2E5AFF77B6}" destId="{11A93304-5799-48FA-9E5D-5479FD06C6A7}" srcOrd="0" destOrd="0" presId="urn:microsoft.com/office/officeart/2005/8/layout/orgChart1"/>
    <dgm:cxn modelId="{58525D1B-2B0B-495B-82C3-D130A145BE22}" srcId="{48382CA2-4A10-4A3B-BE65-F4784E10A44E}" destId="{A0EBF3C5-0DC4-4289-AFE0-1F8E6EDE8A68}" srcOrd="4" destOrd="0" parTransId="{CB571B11-12AF-46E7-9042-C307FB636A91}" sibTransId="{0419AF5F-126F-475A-99C7-422A0F4F2005}"/>
    <dgm:cxn modelId="{3A83111C-8175-4DA1-A55A-6895626EE85C}" type="presOf" srcId="{7B521CB8-E0AE-48B8-B0D8-BA927B3C0CAE}" destId="{E31BBF4D-5AF1-404A-99A2-5D25CF97D3A3}" srcOrd="0" destOrd="0" presId="urn:microsoft.com/office/officeart/2005/8/layout/orgChart1"/>
    <dgm:cxn modelId="{A3A1903E-19A2-4F3D-B9C1-40612D562308}" type="presOf" srcId="{73AFF469-1CF7-41E6-B6C7-3F447FA77635}" destId="{03547486-2A45-4B81-995D-1407464A201E}" srcOrd="0" destOrd="0" presId="urn:microsoft.com/office/officeart/2005/8/layout/orgChart1"/>
    <dgm:cxn modelId="{6E0DBB3E-6065-4EFF-A836-489AF806DA32}" type="presOf" srcId="{B290AFC8-A419-46DD-B405-9D2E5AFF77B6}" destId="{9E780204-C897-4F0D-99A7-40A019B87396}" srcOrd="1" destOrd="0" presId="urn:microsoft.com/office/officeart/2005/8/layout/orgChart1"/>
    <dgm:cxn modelId="{6F1ABF3E-35AD-467D-9D88-6F06D145FC35}" type="presOf" srcId="{098DF8FE-1212-4834-B75E-040908768C6A}" destId="{86AC1DF5-44AF-4FC5-B704-700DFEA87592}" srcOrd="1" destOrd="0" presId="urn:microsoft.com/office/officeart/2005/8/layout/orgChart1"/>
    <dgm:cxn modelId="{76435A5D-6F67-4565-87C1-0571BE01B42B}" type="presOf" srcId="{48382CA2-4A10-4A3B-BE65-F4784E10A44E}" destId="{5C985737-C093-4CFA-85DB-0451EE59CBE6}" srcOrd="1" destOrd="0" presId="urn:microsoft.com/office/officeart/2005/8/layout/orgChart1"/>
    <dgm:cxn modelId="{99947A61-AF6B-4A9A-8161-32FF416B1345}" srcId="{A6B2440C-0DA3-4F43-9D2A-62A344BFDBC8}" destId="{48382CA2-4A10-4A3B-BE65-F4784E10A44E}" srcOrd="0" destOrd="0" parTransId="{236CC77B-4BDD-4241-9F06-FE59CD8EE356}" sibTransId="{35747709-5E33-41FA-A684-411FF3BED8D1}"/>
    <dgm:cxn modelId="{FB235362-1490-4B8F-B39A-DE2A67376DB4}" type="presOf" srcId="{330692A8-260D-4341-8BEF-B5B93C26287A}" destId="{E51EBD51-0D19-420E-BAB5-23E4FEEBE178}" srcOrd="0" destOrd="0" presId="urn:microsoft.com/office/officeart/2005/8/layout/orgChart1"/>
    <dgm:cxn modelId="{82EDB367-E110-4F6D-A1D8-B0DAE4A58185}" srcId="{48382CA2-4A10-4A3B-BE65-F4784E10A44E}" destId="{329E128B-B32F-477C-B463-6DE1FFE2CBBB}" srcOrd="3" destOrd="0" parTransId="{2FC507D8-D01E-4613-995F-36F01E67CFC3}" sibTransId="{3D3561FD-EFCB-4E3E-B8D1-2375BEF4A814}"/>
    <dgm:cxn modelId="{DC17F955-72F7-489D-96CE-000EBFA6B1A4}" type="presOf" srcId="{2FC507D8-D01E-4613-995F-36F01E67CFC3}" destId="{E10B25C5-3FC0-4DE0-810E-1743991BF954}" srcOrd="0" destOrd="0" presId="urn:microsoft.com/office/officeart/2005/8/layout/orgChart1"/>
    <dgm:cxn modelId="{727F857F-E18E-4E38-9E95-32CC1D12BF03}" type="presOf" srcId="{330692A8-260D-4341-8BEF-B5B93C26287A}" destId="{39BFE339-F6CD-4336-9A9D-9752858FC0A3}" srcOrd="1" destOrd="0" presId="urn:microsoft.com/office/officeart/2005/8/layout/orgChart1"/>
    <dgm:cxn modelId="{4AEB3C83-88E9-443E-A44E-3BC9D0916FEE}" type="presOf" srcId="{329E128B-B32F-477C-B463-6DE1FFE2CBBB}" destId="{90C6BD0C-28D4-4ACF-BB22-58F507DE9D10}" srcOrd="1" destOrd="0" presId="urn:microsoft.com/office/officeart/2005/8/layout/orgChart1"/>
    <dgm:cxn modelId="{7F1D6E88-0219-47FC-B2A1-4BF1FFFE7886}" type="presOf" srcId="{7409FF69-427B-45F5-A556-D6FBCF74B468}" destId="{288FF7C7-9B4A-4F5B-A47B-2E72C25705F8}" srcOrd="1" destOrd="0" presId="urn:microsoft.com/office/officeart/2005/8/layout/orgChart1"/>
    <dgm:cxn modelId="{B4759C8C-80D3-45FD-B6AA-9A007ABF19B2}" srcId="{48382CA2-4A10-4A3B-BE65-F4784E10A44E}" destId="{330692A8-260D-4341-8BEF-B5B93C26287A}" srcOrd="2" destOrd="0" parTransId="{F1877C8D-4330-4C35-A711-9D94FF277EF6}" sibTransId="{23F3B657-07F4-4DB6-82C1-5955F82F1804}"/>
    <dgm:cxn modelId="{B2356A95-EF2A-4429-ABA7-EA36067339DB}" srcId="{48382CA2-4A10-4A3B-BE65-F4784E10A44E}" destId="{B290AFC8-A419-46DD-B405-9D2E5AFF77B6}" srcOrd="0" destOrd="0" parTransId="{73AFF469-1CF7-41E6-B6C7-3F447FA77635}" sibTransId="{06610B96-C191-48F2-A731-4A1D9CD3882F}"/>
    <dgm:cxn modelId="{2B81FD95-4D30-4B2C-B0EE-C68E2A4F39F3}" srcId="{48382CA2-4A10-4A3B-BE65-F4784E10A44E}" destId="{B852C893-2542-43E7-B029-068B09A3BCCC}" srcOrd="5" destOrd="0" parTransId="{197DC3AE-BCD7-4C6C-B9B1-6FFDBBFDEA7B}" sibTransId="{872E4297-C167-41E0-9E5A-A8A1A1BABDF6}"/>
    <dgm:cxn modelId="{934D33A6-82F0-4BBE-AA96-F52D1AFBECFC}" type="presOf" srcId="{CB571B11-12AF-46E7-9042-C307FB636A91}" destId="{42ADC642-5E49-4B1D-BFAB-52A4991538D2}" srcOrd="0" destOrd="0" presId="urn:microsoft.com/office/officeart/2005/8/layout/orgChart1"/>
    <dgm:cxn modelId="{CBBCC2B5-F90C-444D-BC3C-FA9CF574220D}" type="presOf" srcId="{B852C893-2542-43E7-B029-068B09A3BCCC}" destId="{2CDB8689-C118-4992-BFDD-69D3AEF7A27B}" srcOrd="0" destOrd="0" presId="urn:microsoft.com/office/officeart/2005/8/layout/orgChart1"/>
    <dgm:cxn modelId="{B12E51BC-739A-4592-9391-B9EC6828FEEF}" type="presOf" srcId="{197DC3AE-BCD7-4C6C-B9B1-6FFDBBFDEA7B}" destId="{3840AC54-7D8C-406A-B6AA-78D6AD2E4E28}" srcOrd="0" destOrd="0" presId="urn:microsoft.com/office/officeart/2005/8/layout/orgChart1"/>
    <dgm:cxn modelId="{9DDEF0BE-FF3C-43A4-A795-F16246625D36}" type="presOf" srcId="{48382CA2-4A10-4A3B-BE65-F4784E10A44E}" destId="{664E17CB-7378-447E-AE7F-42D4B5B239FD}" srcOrd="0" destOrd="0" presId="urn:microsoft.com/office/officeart/2005/8/layout/orgChart1"/>
    <dgm:cxn modelId="{834056CE-13EA-408C-A6FB-007143AB961C}" type="presOf" srcId="{F1877C8D-4330-4C35-A711-9D94FF277EF6}" destId="{80CC50A9-AAD8-4A4B-9793-849DC5D34B52}" srcOrd="0" destOrd="0" presId="urn:microsoft.com/office/officeart/2005/8/layout/orgChart1"/>
    <dgm:cxn modelId="{19853DDB-8DF3-4268-80AC-E01453E02DBD}" type="presOf" srcId="{A6B2440C-0DA3-4F43-9D2A-62A344BFDBC8}" destId="{4A804931-2952-43C3-8391-C36A9115AFCD}" srcOrd="0" destOrd="0" presId="urn:microsoft.com/office/officeart/2005/8/layout/orgChart1"/>
    <dgm:cxn modelId="{686672DD-0D92-49FA-8E44-B74511661149}" type="presOf" srcId="{A0EBF3C5-0DC4-4289-AFE0-1F8E6EDE8A68}" destId="{E1F5E5F3-BA8B-48DD-ACED-7F3A917DB841}" srcOrd="0" destOrd="0" presId="urn:microsoft.com/office/officeart/2005/8/layout/orgChart1"/>
    <dgm:cxn modelId="{4BD31BE7-C9C4-46C4-8238-13A1FCC52852}" srcId="{A6B2440C-0DA3-4F43-9D2A-62A344BFDBC8}" destId="{7409FF69-427B-45F5-A556-D6FBCF74B468}" srcOrd="1" destOrd="0" parTransId="{25DDB9C7-249A-4F6D-8572-D4CF76D479B6}" sibTransId="{606EC91D-5964-4B32-801C-7FCAECD6DF85}"/>
    <dgm:cxn modelId="{9E6070E7-31B5-4E11-A7B7-570B1389A458}" type="presOf" srcId="{B852C893-2542-43E7-B029-068B09A3BCCC}" destId="{932D6C8A-35EB-483E-B625-FEF6F81EB17B}" srcOrd="1" destOrd="0" presId="urn:microsoft.com/office/officeart/2005/8/layout/orgChart1"/>
    <dgm:cxn modelId="{AF4F62EB-E1F9-4C1E-9CE3-E94AB6145895}" type="presOf" srcId="{A0EBF3C5-0DC4-4289-AFE0-1F8E6EDE8A68}" destId="{F2C7767D-857E-4330-8DA5-9CC9148C6299}" srcOrd="1" destOrd="0" presId="urn:microsoft.com/office/officeart/2005/8/layout/orgChart1"/>
    <dgm:cxn modelId="{607904F1-B615-4C30-8789-285A4C838E3A}" type="presParOf" srcId="{4A804931-2952-43C3-8391-C36A9115AFCD}" destId="{8D931C09-9D65-4263-914C-7135956C93EE}" srcOrd="0" destOrd="0" presId="urn:microsoft.com/office/officeart/2005/8/layout/orgChart1"/>
    <dgm:cxn modelId="{2B86B145-2E30-42AD-9E22-6BE5652A21DC}" type="presParOf" srcId="{8D931C09-9D65-4263-914C-7135956C93EE}" destId="{4A2DEAA7-6B2B-442F-AD16-A524BE7086E4}" srcOrd="0" destOrd="0" presId="urn:microsoft.com/office/officeart/2005/8/layout/orgChart1"/>
    <dgm:cxn modelId="{38463C56-14AA-440D-B168-7D1DC5C6BC66}" type="presParOf" srcId="{4A2DEAA7-6B2B-442F-AD16-A524BE7086E4}" destId="{664E17CB-7378-447E-AE7F-42D4B5B239FD}" srcOrd="0" destOrd="0" presId="urn:microsoft.com/office/officeart/2005/8/layout/orgChart1"/>
    <dgm:cxn modelId="{89C2F975-D678-4C9E-899B-45BF2292AAEC}" type="presParOf" srcId="{4A2DEAA7-6B2B-442F-AD16-A524BE7086E4}" destId="{5C985737-C093-4CFA-85DB-0451EE59CBE6}" srcOrd="1" destOrd="0" presId="urn:microsoft.com/office/officeart/2005/8/layout/orgChart1"/>
    <dgm:cxn modelId="{14B53CE1-BB07-45BE-B6B7-CF822F13D368}" type="presParOf" srcId="{8D931C09-9D65-4263-914C-7135956C93EE}" destId="{A19B7493-C3CB-43EA-8546-330EEBA39F68}" srcOrd="1" destOrd="0" presId="urn:microsoft.com/office/officeart/2005/8/layout/orgChart1"/>
    <dgm:cxn modelId="{88F4B107-352C-4451-A8B5-7759A834882F}" type="presParOf" srcId="{A19B7493-C3CB-43EA-8546-330EEBA39F68}" destId="{03547486-2A45-4B81-995D-1407464A201E}" srcOrd="0" destOrd="0" presId="urn:microsoft.com/office/officeart/2005/8/layout/orgChart1"/>
    <dgm:cxn modelId="{BA5BC536-6AB3-431A-A506-564D6B81C56D}" type="presParOf" srcId="{A19B7493-C3CB-43EA-8546-330EEBA39F68}" destId="{A4563F9E-BB78-4227-8DD3-F99536FE4173}" srcOrd="1" destOrd="0" presId="urn:microsoft.com/office/officeart/2005/8/layout/orgChart1"/>
    <dgm:cxn modelId="{B1BA6BDE-0F91-4D3D-954D-42AB3CEFAC2F}" type="presParOf" srcId="{A4563F9E-BB78-4227-8DD3-F99536FE4173}" destId="{10B9C087-8834-4578-8E6F-BD9C6E86BA83}" srcOrd="0" destOrd="0" presId="urn:microsoft.com/office/officeart/2005/8/layout/orgChart1"/>
    <dgm:cxn modelId="{9F6E5171-A798-468F-8B51-77C50C0F1FF3}" type="presParOf" srcId="{10B9C087-8834-4578-8E6F-BD9C6E86BA83}" destId="{11A93304-5799-48FA-9E5D-5479FD06C6A7}" srcOrd="0" destOrd="0" presId="urn:microsoft.com/office/officeart/2005/8/layout/orgChart1"/>
    <dgm:cxn modelId="{251B003C-C1CF-4AD4-9835-B950C8F64724}" type="presParOf" srcId="{10B9C087-8834-4578-8E6F-BD9C6E86BA83}" destId="{9E780204-C897-4F0D-99A7-40A019B87396}" srcOrd="1" destOrd="0" presId="urn:microsoft.com/office/officeart/2005/8/layout/orgChart1"/>
    <dgm:cxn modelId="{D55D9893-D72D-4039-B2B3-F7CA351A9264}" type="presParOf" srcId="{A4563F9E-BB78-4227-8DD3-F99536FE4173}" destId="{42A08F8B-D5A4-47F1-B8D5-2BAE33602E26}" srcOrd="1" destOrd="0" presId="urn:microsoft.com/office/officeart/2005/8/layout/orgChart1"/>
    <dgm:cxn modelId="{1273BCBD-8A69-4C39-90C9-2A8E46EC9034}" type="presParOf" srcId="{A4563F9E-BB78-4227-8DD3-F99536FE4173}" destId="{61155633-000D-43BB-95FA-4A17B46201B5}" srcOrd="2" destOrd="0" presId="urn:microsoft.com/office/officeart/2005/8/layout/orgChart1"/>
    <dgm:cxn modelId="{CEF6A6AF-6F51-4621-A385-93B400416BC8}" type="presParOf" srcId="{A19B7493-C3CB-43EA-8546-330EEBA39F68}" destId="{E31BBF4D-5AF1-404A-99A2-5D25CF97D3A3}" srcOrd="2" destOrd="0" presId="urn:microsoft.com/office/officeart/2005/8/layout/orgChart1"/>
    <dgm:cxn modelId="{7655FECA-83F8-42C6-BF0E-055B0ABA89AD}" type="presParOf" srcId="{A19B7493-C3CB-43EA-8546-330EEBA39F68}" destId="{CDC5A9A4-3A9B-4B7B-BB5D-096A3AAE7EB4}" srcOrd="3" destOrd="0" presId="urn:microsoft.com/office/officeart/2005/8/layout/orgChart1"/>
    <dgm:cxn modelId="{2E233E27-E651-4047-97E2-E30D5F93AC47}" type="presParOf" srcId="{CDC5A9A4-3A9B-4B7B-BB5D-096A3AAE7EB4}" destId="{6C580921-1F17-40B0-BA0E-904ADD89E712}" srcOrd="0" destOrd="0" presId="urn:microsoft.com/office/officeart/2005/8/layout/orgChart1"/>
    <dgm:cxn modelId="{1F4F66CD-5EA6-460A-A0A1-571322680C20}" type="presParOf" srcId="{6C580921-1F17-40B0-BA0E-904ADD89E712}" destId="{3B229C90-952D-40BA-A803-B9F3C1B9E741}" srcOrd="0" destOrd="0" presId="urn:microsoft.com/office/officeart/2005/8/layout/orgChart1"/>
    <dgm:cxn modelId="{8ED9B6E8-55C0-4101-9C3A-5E62901B02F7}" type="presParOf" srcId="{6C580921-1F17-40B0-BA0E-904ADD89E712}" destId="{86AC1DF5-44AF-4FC5-B704-700DFEA87592}" srcOrd="1" destOrd="0" presId="urn:microsoft.com/office/officeart/2005/8/layout/orgChart1"/>
    <dgm:cxn modelId="{BA33B621-B309-43A4-9615-52BBFEE453E2}" type="presParOf" srcId="{CDC5A9A4-3A9B-4B7B-BB5D-096A3AAE7EB4}" destId="{1B630652-8FAC-464F-9281-D29540FB7426}" srcOrd="1" destOrd="0" presId="urn:microsoft.com/office/officeart/2005/8/layout/orgChart1"/>
    <dgm:cxn modelId="{25A562E9-28C0-4B83-BAD6-FF9BB8E8EC5F}" type="presParOf" srcId="{CDC5A9A4-3A9B-4B7B-BB5D-096A3AAE7EB4}" destId="{D1B12EF0-FE0A-4137-B202-E340B6A5E1BD}" srcOrd="2" destOrd="0" presId="urn:microsoft.com/office/officeart/2005/8/layout/orgChart1"/>
    <dgm:cxn modelId="{4D9EE2AC-51B0-406E-AC40-3E082D2D8B73}" type="presParOf" srcId="{A19B7493-C3CB-43EA-8546-330EEBA39F68}" destId="{80CC50A9-AAD8-4A4B-9793-849DC5D34B52}" srcOrd="4" destOrd="0" presId="urn:microsoft.com/office/officeart/2005/8/layout/orgChart1"/>
    <dgm:cxn modelId="{17C045CA-99FD-44D2-9D50-160A50CF8101}" type="presParOf" srcId="{A19B7493-C3CB-43EA-8546-330EEBA39F68}" destId="{61B8AE2D-5BAD-4A59-8EFA-087A8F207CFE}" srcOrd="5" destOrd="0" presId="urn:microsoft.com/office/officeart/2005/8/layout/orgChart1"/>
    <dgm:cxn modelId="{2170018D-9480-44C4-955C-66C67DDB0430}" type="presParOf" srcId="{61B8AE2D-5BAD-4A59-8EFA-087A8F207CFE}" destId="{5BEDFE15-0442-4DA7-9027-64CD32ABBA60}" srcOrd="0" destOrd="0" presId="urn:microsoft.com/office/officeart/2005/8/layout/orgChart1"/>
    <dgm:cxn modelId="{2CBF492B-DCF9-43E6-BECB-8AA91A0F3601}" type="presParOf" srcId="{5BEDFE15-0442-4DA7-9027-64CD32ABBA60}" destId="{E51EBD51-0D19-420E-BAB5-23E4FEEBE178}" srcOrd="0" destOrd="0" presId="urn:microsoft.com/office/officeart/2005/8/layout/orgChart1"/>
    <dgm:cxn modelId="{04EEF17C-757E-4D76-88A1-B2F7F80C8037}" type="presParOf" srcId="{5BEDFE15-0442-4DA7-9027-64CD32ABBA60}" destId="{39BFE339-F6CD-4336-9A9D-9752858FC0A3}" srcOrd="1" destOrd="0" presId="urn:microsoft.com/office/officeart/2005/8/layout/orgChart1"/>
    <dgm:cxn modelId="{0A5E94D2-9F24-430B-9077-63F61A70DCB1}" type="presParOf" srcId="{61B8AE2D-5BAD-4A59-8EFA-087A8F207CFE}" destId="{F280C019-408C-4A99-A426-B64A71B24CEA}" srcOrd="1" destOrd="0" presId="urn:microsoft.com/office/officeart/2005/8/layout/orgChart1"/>
    <dgm:cxn modelId="{983BAADB-6D3C-4062-B55C-B85E419B8F71}" type="presParOf" srcId="{61B8AE2D-5BAD-4A59-8EFA-087A8F207CFE}" destId="{535D9508-4108-4BD0-82B9-D668651A3565}" srcOrd="2" destOrd="0" presId="urn:microsoft.com/office/officeart/2005/8/layout/orgChart1"/>
    <dgm:cxn modelId="{038BF69A-3A64-44A7-AA1B-8BB6FF6D3317}" type="presParOf" srcId="{A19B7493-C3CB-43EA-8546-330EEBA39F68}" destId="{E10B25C5-3FC0-4DE0-810E-1743991BF954}" srcOrd="6" destOrd="0" presId="urn:microsoft.com/office/officeart/2005/8/layout/orgChart1"/>
    <dgm:cxn modelId="{8D7D4ACE-2A4C-4846-9881-CF9553522F59}" type="presParOf" srcId="{A19B7493-C3CB-43EA-8546-330EEBA39F68}" destId="{F6C361B2-9DD2-4050-BE6F-319C9E879B8C}" srcOrd="7" destOrd="0" presId="urn:microsoft.com/office/officeart/2005/8/layout/orgChart1"/>
    <dgm:cxn modelId="{6B44D31B-76CE-45D6-946E-C506A242796D}" type="presParOf" srcId="{F6C361B2-9DD2-4050-BE6F-319C9E879B8C}" destId="{C5E0837F-1BAD-496B-B66B-A209162D29B8}" srcOrd="0" destOrd="0" presId="urn:microsoft.com/office/officeart/2005/8/layout/orgChart1"/>
    <dgm:cxn modelId="{C567FB00-D2A7-4E55-9BAC-BC76AA29407A}" type="presParOf" srcId="{C5E0837F-1BAD-496B-B66B-A209162D29B8}" destId="{F5835C26-76F3-492F-8C31-E01ED5727503}" srcOrd="0" destOrd="0" presId="urn:microsoft.com/office/officeart/2005/8/layout/orgChart1"/>
    <dgm:cxn modelId="{E327C39D-0857-4A34-8A77-17649AEC7C78}" type="presParOf" srcId="{C5E0837F-1BAD-496B-B66B-A209162D29B8}" destId="{90C6BD0C-28D4-4ACF-BB22-58F507DE9D10}" srcOrd="1" destOrd="0" presId="urn:microsoft.com/office/officeart/2005/8/layout/orgChart1"/>
    <dgm:cxn modelId="{4808C950-31DF-42B5-A813-58038FDB4EE9}" type="presParOf" srcId="{F6C361B2-9DD2-4050-BE6F-319C9E879B8C}" destId="{7DC22712-AED0-4152-9A8B-58D96E1AA5A8}" srcOrd="1" destOrd="0" presId="urn:microsoft.com/office/officeart/2005/8/layout/orgChart1"/>
    <dgm:cxn modelId="{72B7D1FD-B1CE-4D3F-AEEF-3FA7EE4EB4D3}" type="presParOf" srcId="{F6C361B2-9DD2-4050-BE6F-319C9E879B8C}" destId="{1D8D10E5-E941-426C-81F4-3342DB5F0F1C}" srcOrd="2" destOrd="0" presId="urn:microsoft.com/office/officeart/2005/8/layout/orgChart1"/>
    <dgm:cxn modelId="{5A062D17-6A17-474E-B388-52DE548FB406}" type="presParOf" srcId="{A19B7493-C3CB-43EA-8546-330EEBA39F68}" destId="{42ADC642-5E49-4B1D-BFAB-52A4991538D2}" srcOrd="8" destOrd="0" presId="urn:microsoft.com/office/officeart/2005/8/layout/orgChart1"/>
    <dgm:cxn modelId="{D46EDA69-F9FB-4FCA-B3C5-9EF19EA2031D}" type="presParOf" srcId="{A19B7493-C3CB-43EA-8546-330EEBA39F68}" destId="{63B76319-AB09-4446-9F4D-39F4593C759D}" srcOrd="9" destOrd="0" presId="urn:microsoft.com/office/officeart/2005/8/layout/orgChart1"/>
    <dgm:cxn modelId="{56454DA8-414E-4B9C-B018-477FF8D8EDD7}" type="presParOf" srcId="{63B76319-AB09-4446-9F4D-39F4593C759D}" destId="{C771CB4F-1499-4D87-9158-2FA69E8205EE}" srcOrd="0" destOrd="0" presId="urn:microsoft.com/office/officeart/2005/8/layout/orgChart1"/>
    <dgm:cxn modelId="{E4AF0F71-BB50-447F-8E2C-99F0A94E782E}" type="presParOf" srcId="{C771CB4F-1499-4D87-9158-2FA69E8205EE}" destId="{E1F5E5F3-BA8B-48DD-ACED-7F3A917DB841}" srcOrd="0" destOrd="0" presId="urn:microsoft.com/office/officeart/2005/8/layout/orgChart1"/>
    <dgm:cxn modelId="{0C60C50E-0193-4729-8581-57EE64D831F1}" type="presParOf" srcId="{C771CB4F-1499-4D87-9158-2FA69E8205EE}" destId="{F2C7767D-857E-4330-8DA5-9CC9148C6299}" srcOrd="1" destOrd="0" presId="urn:microsoft.com/office/officeart/2005/8/layout/orgChart1"/>
    <dgm:cxn modelId="{17CD35CA-CF78-477C-9B4E-B1C90F32D45D}" type="presParOf" srcId="{63B76319-AB09-4446-9F4D-39F4593C759D}" destId="{1DE42A14-8397-42AE-93BA-86A35E3470A5}" srcOrd="1" destOrd="0" presId="urn:microsoft.com/office/officeart/2005/8/layout/orgChart1"/>
    <dgm:cxn modelId="{3BE66EBC-BE91-42D0-A82B-E468FF2C8068}" type="presParOf" srcId="{63B76319-AB09-4446-9F4D-39F4593C759D}" destId="{BCFBF472-2B8B-4BDA-9552-A9F3D8375AB9}" srcOrd="2" destOrd="0" presId="urn:microsoft.com/office/officeart/2005/8/layout/orgChart1"/>
    <dgm:cxn modelId="{538D1CB8-C899-41FE-9099-5F16F163A521}" type="presParOf" srcId="{A19B7493-C3CB-43EA-8546-330EEBA39F68}" destId="{3840AC54-7D8C-406A-B6AA-78D6AD2E4E28}" srcOrd="10" destOrd="0" presId="urn:microsoft.com/office/officeart/2005/8/layout/orgChart1"/>
    <dgm:cxn modelId="{970CC8B5-709B-4D3A-86FB-C20C27DEDC47}" type="presParOf" srcId="{A19B7493-C3CB-43EA-8546-330EEBA39F68}" destId="{2F2A6F26-D9B3-45A9-9057-BF948DA9868E}" srcOrd="11" destOrd="0" presId="urn:microsoft.com/office/officeart/2005/8/layout/orgChart1"/>
    <dgm:cxn modelId="{002435B1-DAEE-446C-9B99-16ABCB8EBB14}" type="presParOf" srcId="{2F2A6F26-D9B3-45A9-9057-BF948DA9868E}" destId="{A2E41BB6-72D3-492B-95AA-6B9B7BC0FF9E}" srcOrd="0" destOrd="0" presId="urn:microsoft.com/office/officeart/2005/8/layout/orgChart1"/>
    <dgm:cxn modelId="{5ED41BF8-D010-4CDD-B48F-76EAA127B8F0}" type="presParOf" srcId="{A2E41BB6-72D3-492B-95AA-6B9B7BC0FF9E}" destId="{2CDB8689-C118-4992-BFDD-69D3AEF7A27B}" srcOrd="0" destOrd="0" presId="urn:microsoft.com/office/officeart/2005/8/layout/orgChart1"/>
    <dgm:cxn modelId="{8749ECCD-9221-4356-9CCC-7DA707DD28D1}" type="presParOf" srcId="{A2E41BB6-72D3-492B-95AA-6B9B7BC0FF9E}" destId="{932D6C8A-35EB-483E-B625-FEF6F81EB17B}" srcOrd="1" destOrd="0" presId="urn:microsoft.com/office/officeart/2005/8/layout/orgChart1"/>
    <dgm:cxn modelId="{8E848FFF-783C-410F-9278-7F239B408F6A}" type="presParOf" srcId="{2F2A6F26-D9B3-45A9-9057-BF948DA9868E}" destId="{24144043-9858-455F-9926-69E470889AEE}" srcOrd="1" destOrd="0" presId="urn:microsoft.com/office/officeart/2005/8/layout/orgChart1"/>
    <dgm:cxn modelId="{BB943458-501B-4616-B9AA-4016CF6C7993}" type="presParOf" srcId="{2F2A6F26-D9B3-45A9-9057-BF948DA9868E}" destId="{BC998D7D-772D-4C48-9A52-831B64256496}" srcOrd="2" destOrd="0" presId="urn:microsoft.com/office/officeart/2005/8/layout/orgChart1"/>
    <dgm:cxn modelId="{F369F26C-2FC1-4324-BC62-BAE5DD3F5731}" type="presParOf" srcId="{8D931C09-9D65-4263-914C-7135956C93EE}" destId="{89207FA1-AD33-4282-AF66-6D20F028F13E}" srcOrd="2" destOrd="0" presId="urn:microsoft.com/office/officeart/2005/8/layout/orgChart1"/>
    <dgm:cxn modelId="{2898B762-3044-466A-92DF-AF593E48713A}" type="presParOf" srcId="{4A804931-2952-43C3-8391-C36A9115AFCD}" destId="{C0081B5A-9542-4BD7-8838-16CF3F80AAED}" srcOrd="1" destOrd="0" presId="urn:microsoft.com/office/officeart/2005/8/layout/orgChart1"/>
    <dgm:cxn modelId="{70897648-6D87-4F2B-AC72-5EC0538603F0}" type="presParOf" srcId="{C0081B5A-9542-4BD7-8838-16CF3F80AAED}" destId="{BB563919-58B7-406F-905E-7053088556C2}" srcOrd="0" destOrd="0" presId="urn:microsoft.com/office/officeart/2005/8/layout/orgChart1"/>
    <dgm:cxn modelId="{70C95732-FA4B-4539-BCFB-3D0899BEE0FB}" type="presParOf" srcId="{BB563919-58B7-406F-905E-7053088556C2}" destId="{0232CDAB-4742-4667-BB19-7DA1BEF5263E}" srcOrd="0" destOrd="0" presId="urn:microsoft.com/office/officeart/2005/8/layout/orgChart1"/>
    <dgm:cxn modelId="{59C083E5-49D9-4193-BA6F-B18CF133F961}" type="presParOf" srcId="{BB563919-58B7-406F-905E-7053088556C2}" destId="{288FF7C7-9B4A-4F5B-A47B-2E72C25705F8}" srcOrd="1" destOrd="0" presId="urn:microsoft.com/office/officeart/2005/8/layout/orgChart1"/>
    <dgm:cxn modelId="{1BED3EB0-00D5-47C0-8AC5-166BF9A8A4C7}" type="presParOf" srcId="{C0081B5A-9542-4BD7-8838-16CF3F80AAED}" destId="{B0937838-6EE2-46B2-8878-04314869B72B}" srcOrd="1" destOrd="0" presId="urn:microsoft.com/office/officeart/2005/8/layout/orgChart1"/>
    <dgm:cxn modelId="{9674D365-7475-454B-827C-BE36400A172B}" type="presParOf" srcId="{C0081B5A-9542-4BD7-8838-16CF3F80AAED}" destId="{66EDFA4B-97CC-40A0-96C5-323624AAFC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801C8-189C-4901-81CC-9CA9B5D7AD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D14F8-BB2D-41EA-8728-F86441AC4144}">
      <dgm:prSet phldrT="[Text]" custT="1"/>
      <dgm:spPr>
        <a:xfrm>
          <a:off x="1765328" y="1434472"/>
          <a:ext cx="1203267" cy="1203267"/>
        </a:xfrm>
        <a:prstGeom prst="ellipse">
          <a:avLst/>
        </a:prstGeom>
        <a:solidFill>
          <a:srgbClr val="0072CE"/>
        </a:solidFill>
        <a:ln w="12700" cap="flat" cmpd="sng" algn="ctr">
          <a:solidFill>
            <a:srgbClr val="0072CE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Practice Learning</a:t>
          </a:r>
        </a:p>
      </dgm:t>
    </dgm:pt>
    <dgm:pt modelId="{84C7A2CA-D92E-4B67-BD9E-A7E250FD35AE}" type="parTrans" cxnId="{4F8FABDF-AA5A-4E45-ABE7-F96790A38AB4}">
      <dgm:prSet/>
      <dgm:spPr/>
      <dgm:t>
        <a:bodyPr/>
        <a:lstStyle/>
        <a:p>
          <a:endParaRPr lang="en-US"/>
        </a:p>
      </dgm:t>
    </dgm:pt>
    <dgm:pt modelId="{E90193F4-8E9A-4DCA-961F-3BCF5DF0A707}" type="sibTrans" cxnId="{4F8FABDF-AA5A-4E45-ABE7-F96790A38AB4}">
      <dgm:prSet/>
      <dgm:spPr/>
      <dgm:t>
        <a:bodyPr/>
        <a:lstStyle/>
        <a:p>
          <a:endParaRPr lang="en-US"/>
        </a:p>
      </dgm:t>
    </dgm:pt>
    <dgm:pt modelId="{D592EB82-422B-4C9D-90BB-06C9959D0A05}">
      <dgm:prSet phldrT="[Text]" custT="1"/>
      <dgm:spPr>
        <a:xfrm>
          <a:off x="502642" y="673657"/>
          <a:ext cx="1143104" cy="914483"/>
        </a:xfrm>
        <a:prstGeom prst="roundRect">
          <a:avLst>
            <a:gd name="adj" fmla="val 10000"/>
          </a:avLst>
        </a:prstGeom>
        <a:solidFill>
          <a:srgbClr val="003087"/>
        </a:solidFill>
        <a:ln w="12700" cap="flat" cmpd="sng" algn="ctr">
          <a:solidFill>
            <a:srgbClr val="00308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Model of placement</a:t>
          </a:r>
        </a:p>
      </dgm:t>
    </dgm:pt>
    <dgm:pt modelId="{AA8BDF36-04BD-4461-8880-77A541B907F8}" type="parTrans" cxnId="{DF6E33D3-71AF-4C99-8FD4-1AD516780E17}">
      <dgm:prSet/>
      <dgm:spPr>
        <a:xfrm rot="12900000">
          <a:off x="990747" y="1224092"/>
          <a:ext cx="922834" cy="342931"/>
        </a:xfrm>
        <a:prstGeom prst="leftArrow">
          <a:avLst>
            <a:gd name="adj1" fmla="val 60000"/>
            <a:gd name="adj2" fmla="val 50000"/>
          </a:avLst>
        </a:prstGeom>
        <a:solidFill>
          <a:srgbClr val="41B6E6"/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ED8B00"/>
            </a:solidFill>
          </a:endParaRPr>
        </a:p>
      </dgm:t>
    </dgm:pt>
    <dgm:pt modelId="{EB1AEBAB-2AC3-465C-923F-5A6D52CF7AF2}" type="sibTrans" cxnId="{DF6E33D3-71AF-4C99-8FD4-1AD516780E17}">
      <dgm:prSet/>
      <dgm:spPr/>
      <dgm:t>
        <a:bodyPr/>
        <a:lstStyle/>
        <a:p>
          <a:endParaRPr lang="en-US"/>
        </a:p>
      </dgm:t>
    </dgm:pt>
    <dgm:pt modelId="{2AAC50CB-24EE-48FF-AC7D-061B52503401}">
      <dgm:prSet phldrT="[Text]"/>
      <dgm:spPr>
        <a:xfrm>
          <a:off x="1795410" y="685"/>
          <a:ext cx="1143104" cy="914483"/>
        </a:xfrm>
        <a:prstGeom prst="roundRect">
          <a:avLst>
            <a:gd name="adj" fmla="val 10000"/>
          </a:avLst>
        </a:prstGeom>
        <a:solidFill>
          <a:srgbClr val="003087"/>
        </a:solidFill>
        <a:ln w="12700" cap="flat" cmpd="sng" algn="ctr">
          <a:solidFill>
            <a:srgbClr val="00308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Model of Supervision</a:t>
          </a:r>
        </a:p>
      </dgm:t>
    </dgm:pt>
    <dgm:pt modelId="{9F74A998-F0E2-434C-BEFE-582D314127D3}" type="parTrans" cxnId="{41B3932A-FD4B-41F1-97B0-74301629EBDD}">
      <dgm:prSet/>
      <dgm:spPr>
        <a:xfrm rot="16200000">
          <a:off x="1905545" y="747878"/>
          <a:ext cx="922834" cy="342931"/>
        </a:xfrm>
        <a:prstGeom prst="leftArrow">
          <a:avLst>
            <a:gd name="adj1" fmla="val 60000"/>
            <a:gd name="adj2" fmla="val 50000"/>
          </a:avLst>
        </a:prstGeom>
        <a:solidFill>
          <a:srgbClr val="41B6E6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E22E0EF-8036-4413-855A-623E6DFFA918}" type="sibTrans" cxnId="{41B3932A-FD4B-41F1-97B0-74301629EBDD}">
      <dgm:prSet/>
      <dgm:spPr/>
      <dgm:t>
        <a:bodyPr/>
        <a:lstStyle/>
        <a:p>
          <a:endParaRPr lang="en-US"/>
        </a:p>
      </dgm:t>
    </dgm:pt>
    <dgm:pt modelId="{1ACF83D1-B590-4FA1-8AC7-BE71C4AC6B20}">
      <dgm:prSet phldrT="[Text]"/>
      <dgm:spPr>
        <a:xfrm>
          <a:off x="3088178" y="673657"/>
          <a:ext cx="1143104" cy="914483"/>
        </a:xfrm>
        <a:prstGeom prst="roundRect">
          <a:avLst>
            <a:gd name="adj" fmla="val 10000"/>
          </a:avLst>
        </a:prstGeom>
        <a:solidFill>
          <a:srgbClr val="003087"/>
        </a:solidFill>
        <a:ln w="12700" cap="flat" cmpd="sng" algn="ctr">
          <a:solidFill>
            <a:srgbClr val="00308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Model of assessment</a:t>
          </a:r>
        </a:p>
      </dgm:t>
    </dgm:pt>
    <dgm:pt modelId="{38A08B57-51CB-4F9E-B41D-61512949346A}" type="parTrans" cxnId="{28A129B5-3E12-45CA-9F78-6373D9916A60}">
      <dgm:prSet/>
      <dgm:spPr>
        <a:xfrm rot="19500000">
          <a:off x="2820342" y="1224092"/>
          <a:ext cx="922834" cy="342931"/>
        </a:xfrm>
        <a:prstGeom prst="leftArrow">
          <a:avLst>
            <a:gd name="adj1" fmla="val 60000"/>
            <a:gd name="adj2" fmla="val 50000"/>
          </a:avLst>
        </a:prstGeom>
        <a:solidFill>
          <a:srgbClr val="41B6E6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788C31D-B35E-4E87-8EA4-7DC02FF56F56}" type="sibTrans" cxnId="{28A129B5-3E12-45CA-9F78-6373D9916A60}">
      <dgm:prSet/>
      <dgm:spPr/>
      <dgm:t>
        <a:bodyPr/>
        <a:lstStyle/>
        <a:p>
          <a:endParaRPr lang="en-US"/>
        </a:p>
      </dgm:t>
    </dgm:pt>
    <dgm:pt modelId="{9E286FCD-37FE-4A06-9927-AE0CA1F70B99}" type="pres">
      <dgm:prSet presAssocID="{059801C8-189C-4901-81CC-9CA9B5D7AD1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7D6809-66B0-4CF2-A093-901810FAAADF}" type="pres">
      <dgm:prSet presAssocID="{997D14F8-BB2D-41EA-8728-F86441AC4144}" presName="centerShape" presStyleLbl="node0" presStyleIdx="0" presStyleCnt="1"/>
      <dgm:spPr/>
    </dgm:pt>
    <dgm:pt modelId="{AAEAF079-160E-4ED6-AC17-5C17758F5075}" type="pres">
      <dgm:prSet presAssocID="{AA8BDF36-04BD-4461-8880-77A541B907F8}" presName="parTrans" presStyleLbl="bgSibTrans2D1" presStyleIdx="0" presStyleCnt="3"/>
      <dgm:spPr/>
    </dgm:pt>
    <dgm:pt modelId="{63BB7074-FA80-431F-9DA2-5DAE3AD3927C}" type="pres">
      <dgm:prSet presAssocID="{D592EB82-422B-4C9D-90BB-06C9959D0A05}" presName="node" presStyleLbl="node1" presStyleIdx="0" presStyleCnt="3">
        <dgm:presLayoutVars>
          <dgm:bulletEnabled val="1"/>
        </dgm:presLayoutVars>
      </dgm:prSet>
      <dgm:spPr/>
    </dgm:pt>
    <dgm:pt modelId="{3DD2BAFF-F6BE-46F5-96DC-10DE07D79DDE}" type="pres">
      <dgm:prSet presAssocID="{9F74A998-F0E2-434C-BEFE-582D314127D3}" presName="parTrans" presStyleLbl="bgSibTrans2D1" presStyleIdx="1" presStyleCnt="3"/>
      <dgm:spPr/>
    </dgm:pt>
    <dgm:pt modelId="{D278A7AF-2747-4111-B9F7-573716E414C6}" type="pres">
      <dgm:prSet presAssocID="{2AAC50CB-24EE-48FF-AC7D-061B52503401}" presName="node" presStyleLbl="node1" presStyleIdx="1" presStyleCnt="3">
        <dgm:presLayoutVars>
          <dgm:bulletEnabled val="1"/>
        </dgm:presLayoutVars>
      </dgm:prSet>
      <dgm:spPr/>
    </dgm:pt>
    <dgm:pt modelId="{AE01A573-C9E7-4439-9B7D-BD1B2E347481}" type="pres">
      <dgm:prSet presAssocID="{38A08B57-51CB-4F9E-B41D-61512949346A}" presName="parTrans" presStyleLbl="bgSibTrans2D1" presStyleIdx="2" presStyleCnt="3"/>
      <dgm:spPr/>
    </dgm:pt>
    <dgm:pt modelId="{939E6AF8-3F77-441E-87F9-FA567F65B659}" type="pres">
      <dgm:prSet presAssocID="{1ACF83D1-B590-4FA1-8AC7-BE71C4AC6B20}" presName="node" presStyleLbl="node1" presStyleIdx="2" presStyleCnt="3">
        <dgm:presLayoutVars>
          <dgm:bulletEnabled val="1"/>
        </dgm:presLayoutVars>
      </dgm:prSet>
      <dgm:spPr/>
    </dgm:pt>
  </dgm:ptLst>
  <dgm:cxnLst>
    <dgm:cxn modelId="{41B3932A-FD4B-41F1-97B0-74301629EBDD}" srcId="{997D14F8-BB2D-41EA-8728-F86441AC4144}" destId="{2AAC50CB-24EE-48FF-AC7D-061B52503401}" srcOrd="1" destOrd="0" parTransId="{9F74A998-F0E2-434C-BEFE-582D314127D3}" sibTransId="{BE22E0EF-8036-4413-855A-623E6DFFA918}"/>
    <dgm:cxn modelId="{03F34C34-2DC6-45D2-B4ED-D25E1BF05A4E}" type="presOf" srcId="{1ACF83D1-B590-4FA1-8AC7-BE71C4AC6B20}" destId="{939E6AF8-3F77-441E-87F9-FA567F65B659}" srcOrd="0" destOrd="0" presId="urn:microsoft.com/office/officeart/2005/8/layout/radial4"/>
    <dgm:cxn modelId="{EB3E8C47-3932-435E-A88C-9B416E28439F}" type="presOf" srcId="{AA8BDF36-04BD-4461-8880-77A541B907F8}" destId="{AAEAF079-160E-4ED6-AC17-5C17758F5075}" srcOrd="0" destOrd="0" presId="urn:microsoft.com/office/officeart/2005/8/layout/radial4"/>
    <dgm:cxn modelId="{CBDD8B5A-6817-4239-B358-AEDF8151CB85}" type="presOf" srcId="{D592EB82-422B-4C9D-90BB-06C9959D0A05}" destId="{63BB7074-FA80-431F-9DA2-5DAE3AD3927C}" srcOrd="0" destOrd="0" presId="urn:microsoft.com/office/officeart/2005/8/layout/radial4"/>
    <dgm:cxn modelId="{9AE9157F-C9BE-4FD6-936F-2381C4403A33}" type="presOf" srcId="{38A08B57-51CB-4F9E-B41D-61512949346A}" destId="{AE01A573-C9E7-4439-9B7D-BD1B2E347481}" srcOrd="0" destOrd="0" presId="urn:microsoft.com/office/officeart/2005/8/layout/radial4"/>
    <dgm:cxn modelId="{E5EF5983-F01A-4F3F-AAE7-58FA664C5EB5}" type="presOf" srcId="{059801C8-189C-4901-81CC-9CA9B5D7AD1E}" destId="{9E286FCD-37FE-4A06-9927-AE0CA1F70B99}" srcOrd="0" destOrd="0" presId="urn:microsoft.com/office/officeart/2005/8/layout/radial4"/>
    <dgm:cxn modelId="{3124DF88-FF53-4E5E-A015-B50A55FEF2F6}" type="presOf" srcId="{9F74A998-F0E2-434C-BEFE-582D314127D3}" destId="{3DD2BAFF-F6BE-46F5-96DC-10DE07D79DDE}" srcOrd="0" destOrd="0" presId="urn:microsoft.com/office/officeart/2005/8/layout/radial4"/>
    <dgm:cxn modelId="{FFA9C294-C57A-4A9F-8669-50F6E7CDBE3E}" type="presOf" srcId="{997D14F8-BB2D-41EA-8728-F86441AC4144}" destId="{D77D6809-66B0-4CF2-A093-901810FAAADF}" srcOrd="0" destOrd="0" presId="urn:microsoft.com/office/officeart/2005/8/layout/radial4"/>
    <dgm:cxn modelId="{16FDE7A9-651A-43A3-8BE2-796F0046EED6}" type="presOf" srcId="{2AAC50CB-24EE-48FF-AC7D-061B52503401}" destId="{D278A7AF-2747-4111-B9F7-573716E414C6}" srcOrd="0" destOrd="0" presId="urn:microsoft.com/office/officeart/2005/8/layout/radial4"/>
    <dgm:cxn modelId="{28A129B5-3E12-45CA-9F78-6373D9916A60}" srcId="{997D14F8-BB2D-41EA-8728-F86441AC4144}" destId="{1ACF83D1-B590-4FA1-8AC7-BE71C4AC6B20}" srcOrd="2" destOrd="0" parTransId="{38A08B57-51CB-4F9E-B41D-61512949346A}" sibTransId="{F788C31D-B35E-4E87-8EA4-7DC02FF56F56}"/>
    <dgm:cxn modelId="{DF6E33D3-71AF-4C99-8FD4-1AD516780E17}" srcId="{997D14F8-BB2D-41EA-8728-F86441AC4144}" destId="{D592EB82-422B-4C9D-90BB-06C9959D0A05}" srcOrd="0" destOrd="0" parTransId="{AA8BDF36-04BD-4461-8880-77A541B907F8}" sibTransId="{EB1AEBAB-2AC3-465C-923F-5A6D52CF7AF2}"/>
    <dgm:cxn modelId="{4F8FABDF-AA5A-4E45-ABE7-F96790A38AB4}" srcId="{059801C8-189C-4901-81CC-9CA9B5D7AD1E}" destId="{997D14F8-BB2D-41EA-8728-F86441AC4144}" srcOrd="0" destOrd="0" parTransId="{84C7A2CA-D92E-4B67-BD9E-A7E250FD35AE}" sibTransId="{E90193F4-8E9A-4DCA-961F-3BCF5DF0A707}"/>
    <dgm:cxn modelId="{0EEFFCA7-19DB-4D5B-A1BC-AFDE38D20751}" type="presParOf" srcId="{9E286FCD-37FE-4A06-9927-AE0CA1F70B99}" destId="{D77D6809-66B0-4CF2-A093-901810FAAADF}" srcOrd="0" destOrd="0" presId="urn:microsoft.com/office/officeart/2005/8/layout/radial4"/>
    <dgm:cxn modelId="{C1AA0E87-BDE3-42E0-A1DA-F379B8AA2A45}" type="presParOf" srcId="{9E286FCD-37FE-4A06-9927-AE0CA1F70B99}" destId="{AAEAF079-160E-4ED6-AC17-5C17758F5075}" srcOrd="1" destOrd="0" presId="urn:microsoft.com/office/officeart/2005/8/layout/radial4"/>
    <dgm:cxn modelId="{9A0129CE-5B1E-449E-AA86-2A0C9A8F47E5}" type="presParOf" srcId="{9E286FCD-37FE-4A06-9927-AE0CA1F70B99}" destId="{63BB7074-FA80-431F-9DA2-5DAE3AD3927C}" srcOrd="2" destOrd="0" presId="urn:microsoft.com/office/officeart/2005/8/layout/radial4"/>
    <dgm:cxn modelId="{721473F0-9507-4B6E-AC95-058481326A37}" type="presParOf" srcId="{9E286FCD-37FE-4A06-9927-AE0CA1F70B99}" destId="{3DD2BAFF-F6BE-46F5-96DC-10DE07D79DDE}" srcOrd="3" destOrd="0" presId="urn:microsoft.com/office/officeart/2005/8/layout/radial4"/>
    <dgm:cxn modelId="{F008C6BE-8CEC-4DE4-B9D5-1AE32D56A01E}" type="presParOf" srcId="{9E286FCD-37FE-4A06-9927-AE0CA1F70B99}" destId="{D278A7AF-2747-4111-B9F7-573716E414C6}" srcOrd="4" destOrd="0" presId="urn:microsoft.com/office/officeart/2005/8/layout/radial4"/>
    <dgm:cxn modelId="{88E3CB72-839E-4803-95E5-F7937F549F36}" type="presParOf" srcId="{9E286FCD-37FE-4A06-9927-AE0CA1F70B99}" destId="{AE01A573-C9E7-4439-9B7D-BD1B2E347481}" srcOrd="5" destOrd="0" presId="urn:microsoft.com/office/officeart/2005/8/layout/radial4"/>
    <dgm:cxn modelId="{842F1CA1-58B1-43F3-9637-A5F3BA357CD5}" type="presParOf" srcId="{9E286FCD-37FE-4A06-9927-AE0CA1F70B99}" destId="{939E6AF8-3F77-441E-87F9-FA567F65B65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A910F-979B-4684-B3EC-E6E09381A62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886C2E-EB21-4EC4-BB7D-359DF9E0F648}">
      <dgm:prSet phldrT="[Text]" custT="1"/>
      <dgm:spPr/>
      <dgm:t>
        <a:bodyPr/>
        <a:lstStyle/>
        <a:p>
          <a:r>
            <a:rPr lang="en-GB" sz="1800" dirty="0"/>
            <a:t>If I can’t control or influence it, can I learn to </a:t>
          </a:r>
          <a:r>
            <a:rPr lang="en-GB" sz="1800" b="1" dirty="0"/>
            <a:t>Accept</a:t>
          </a:r>
          <a:r>
            <a:rPr lang="en-GB" sz="1800" dirty="0"/>
            <a:t> it</a:t>
          </a:r>
          <a:r>
            <a:rPr lang="en-GB" sz="1500" dirty="0"/>
            <a:t>?</a:t>
          </a:r>
          <a:endParaRPr lang="en-US" sz="1500" dirty="0"/>
        </a:p>
      </dgm:t>
    </dgm:pt>
    <dgm:pt modelId="{71C1B5D0-35ED-478D-8B05-563B2B3B690E}" type="parTrans" cxnId="{C209D677-A975-4FFE-8899-69F7D308EAEF}">
      <dgm:prSet/>
      <dgm:spPr/>
      <dgm:t>
        <a:bodyPr/>
        <a:lstStyle/>
        <a:p>
          <a:endParaRPr lang="en-US"/>
        </a:p>
      </dgm:t>
    </dgm:pt>
    <dgm:pt modelId="{5B471BB8-469B-4EBC-91E2-07636F418228}" type="sibTrans" cxnId="{C209D677-A975-4FFE-8899-69F7D308EAEF}">
      <dgm:prSet/>
      <dgm:spPr/>
      <dgm:t>
        <a:bodyPr/>
        <a:lstStyle/>
        <a:p>
          <a:endParaRPr lang="en-US"/>
        </a:p>
      </dgm:t>
    </dgm:pt>
    <dgm:pt modelId="{54F01601-2317-457F-8987-7CBB4BB91D96}">
      <dgm:prSet phldrT="[Text]" custT="1"/>
      <dgm:spPr/>
      <dgm:t>
        <a:bodyPr/>
        <a:lstStyle/>
        <a:p>
          <a:pPr algn="ctr"/>
          <a:endParaRPr lang="en-GB" sz="2000" dirty="0"/>
        </a:p>
        <a:p>
          <a:pPr algn="ctr"/>
          <a:r>
            <a:rPr lang="en-GB" sz="2000" dirty="0"/>
            <a:t>If it’s not in my control can I exert </a:t>
          </a:r>
          <a:r>
            <a:rPr lang="en-GB" sz="2000" b="1" dirty="0"/>
            <a:t>influence?</a:t>
          </a:r>
        </a:p>
        <a:p>
          <a:pPr algn="ctr"/>
          <a:endParaRPr lang="en-US" sz="2000" b="1" dirty="0"/>
        </a:p>
      </dgm:t>
    </dgm:pt>
    <dgm:pt modelId="{E32DA7DF-F866-4E0A-B48B-3F904E082CED}" type="parTrans" cxnId="{CE510999-C84F-4CD1-AD58-6A1BF7D6F1BA}">
      <dgm:prSet/>
      <dgm:spPr/>
      <dgm:t>
        <a:bodyPr/>
        <a:lstStyle/>
        <a:p>
          <a:endParaRPr lang="en-US"/>
        </a:p>
      </dgm:t>
    </dgm:pt>
    <dgm:pt modelId="{BDDCE022-4C6E-4F05-BB4D-5A20FD342018}" type="sibTrans" cxnId="{CE510999-C84F-4CD1-AD58-6A1BF7D6F1BA}">
      <dgm:prSet/>
      <dgm:spPr/>
      <dgm:t>
        <a:bodyPr/>
        <a:lstStyle/>
        <a:p>
          <a:endParaRPr lang="en-US"/>
        </a:p>
      </dgm:t>
    </dgm:pt>
    <dgm:pt modelId="{E850BF3B-8849-45D7-99C2-BE16941F82BF}">
      <dgm:prSet phldrT="[Text]" custT="1"/>
      <dgm:spPr/>
      <dgm:t>
        <a:bodyPr/>
        <a:lstStyle/>
        <a:p>
          <a:r>
            <a:rPr lang="en-GB" sz="2300" dirty="0"/>
            <a:t>Is it in my </a:t>
          </a:r>
          <a:r>
            <a:rPr lang="en-GB" sz="2300" b="1" dirty="0"/>
            <a:t>control</a:t>
          </a:r>
          <a:r>
            <a:rPr lang="en-GB" sz="2300" dirty="0"/>
            <a:t>?</a:t>
          </a:r>
        </a:p>
        <a:p>
          <a:r>
            <a:rPr lang="en-GB" sz="1200" dirty="0"/>
            <a:t>e.g. my behaviours, actions, attitudes, outlook &amp; decisions</a:t>
          </a:r>
          <a:endParaRPr lang="en-US" sz="1200" dirty="0"/>
        </a:p>
      </dgm:t>
    </dgm:pt>
    <dgm:pt modelId="{8C2487CA-B736-4F9D-88ED-F907CAC1F6B0}" type="parTrans" cxnId="{71675808-FEA3-4E7C-B413-810100FBC76C}">
      <dgm:prSet/>
      <dgm:spPr/>
      <dgm:t>
        <a:bodyPr/>
        <a:lstStyle/>
        <a:p>
          <a:endParaRPr lang="en-US"/>
        </a:p>
      </dgm:t>
    </dgm:pt>
    <dgm:pt modelId="{7292DD6E-1E9F-46B4-83C4-E4F079A2EEEA}" type="sibTrans" cxnId="{71675808-FEA3-4E7C-B413-810100FBC76C}">
      <dgm:prSet/>
      <dgm:spPr/>
      <dgm:t>
        <a:bodyPr/>
        <a:lstStyle/>
        <a:p>
          <a:endParaRPr lang="en-US"/>
        </a:p>
      </dgm:t>
    </dgm:pt>
    <dgm:pt modelId="{0441281F-72F5-4533-8D6F-4D4C954F980C}" type="pres">
      <dgm:prSet presAssocID="{6E9A910F-979B-4684-B3EC-E6E09381A62F}" presName="Name0" presStyleCnt="0">
        <dgm:presLayoutVars>
          <dgm:chMax val="7"/>
          <dgm:resizeHandles val="exact"/>
        </dgm:presLayoutVars>
      </dgm:prSet>
      <dgm:spPr/>
    </dgm:pt>
    <dgm:pt modelId="{CFE78489-1A3E-4A1D-9B43-9CE8D559C22E}" type="pres">
      <dgm:prSet presAssocID="{6E9A910F-979B-4684-B3EC-E6E09381A62F}" presName="comp1" presStyleCnt="0"/>
      <dgm:spPr/>
    </dgm:pt>
    <dgm:pt modelId="{97103CF1-15FA-49F3-AFF5-00B02D2D75E4}" type="pres">
      <dgm:prSet presAssocID="{6E9A910F-979B-4684-B3EC-E6E09381A62F}" presName="circle1" presStyleLbl="node1" presStyleIdx="0" presStyleCnt="3"/>
      <dgm:spPr/>
    </dgm:pt>
    <dgm:pt modelId="{1DCDCFAD-3866-4CE9-85FD-FB3018F97345}" type="pres">
      <dgm:prSet presAssocID="{6E9A910F-979B-4684-B3EC-E6E09381A62F}" presName="c1text" presStyleLbl="node1" presStyleIdx="0" presStyleCnt="3">
        <dgm:presLayoutVars>
          <dgm:bulletEnabled val="1"/>
        </dgm:presLayoutVars>
      </dgm:prSet>
      <dgm:spPr/>
    </dgm:pt>
    <dgm:pt modelId="{D325A654-25C1-405D-B6AC-9793D7EB3D24}" type="pres">
      <dgm:prSet presAssocID="{6E9A910F-979B-4684-B3EC-E6E09381A62F}" presName="comp2" presStyleCnt="0"/>
      <dgm:spPr/>
    </dgm:pt>
    <dgm:pt modelId="{50548E5D-6491-4591-81EB-FF4FB720CEF4}" type="pres">
      <dgm:prSet presAssocID="{6E9A910F-979B-4684-B3EC-E6E09381A62F}" presName="circle2" presStyleLbl="node1" presStyleIdx="1" presStyleCnt="3"/>
      <dgm:spPr/>
    </dgm:pt>
    <dgm:pt modelId="{6CE4C02A-98FE-49C7-A26A-E05AF9011E4B}" type="pres">
      <dgm:prSet presAssocID="{6E9A910F-979B-4684-B3EC-E6E09381A62F}" presName="c2text" presStyleLbl="node1" presStyleIdx="1" presStyleCnt="3">
        <dgm:presLayoutVars>
          <dgm:bulletEnabled val="1"/>
        </dgm:presLayoutVars>
      </dgm:prSet>
      <dgm:spPr/>
    </dgm:pt>
    <dgm:pt modelId="{6CA5A96E-C0BE-4E86-9301-9774D95BCD82}" type="pres">
      <dgm:prSet presAssocID="{6E9A910F-979B-4684-B3EC-E6E09381A62F}" presName="comp3" presStyleCnt="0"/>
      <dgm:spPr/>
    </dgm:pt>
    <dgm:pt modelId="{06E77B98-435B-41B4-95EF-5F643B095BE6}" type="pres">
      <dgm:prSet presAssocID="{6E9A910F-979B-4684-B3EC-E6E09381A62F}" presName="circle3" presStyleLbl="node1" presStyleIdx="2" presStyleCnt="3"/>
      <dgm:spPr/>
    </dgm:pt>
    <dgm:pt modelId="{16DAECEF-1128-4E63-9685-73BF195FD818}" type="pres">
      <dgm:prSet presAssocID="{6E9A910F-979B-4684-B3EC-E6E09381A62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1675808-FEA3-4E7C-B413-810100FBC76C}" srcId="{6E9A910F-979B-4684-B3EC-E6E09381A62F}" destId="{E850BF3B-8849-45D7-99C2-BE16941F82BF}" srcOrd="2" destOrd="0" parTransId="{8C2487CA-B736-4F9D-88ED-F907CAC1F6B0}" sibTransId="{7292DD6E-1E9F-46B4-83C4-E4F079A2EEEA}"/>
    <dgm:cxn modelId="{8CAD591E-961E-40ED-BDD1-24850470F97F}" type="presOf" srcId="{2E886C2E-EB21-4EC4-BB7D-359DF9E0F648}" destId="{1DCDCFAD-3866-4CE9-85FD-FB3018F97345}" srcOrd="1" destOrd="0" presId="urn:microsoft.com/office/officeart/2005/8/layout/venn2"/>
    <dgm:cxn modelId="{0BF0E163-5EAF-4130-89A3-68ECA089709D}" type="presOf" srcId="{2E886C2E-EB21-4EC4-BB7D-359DF9E0F648}" destId="{97103CF1-15FA-49F3-AFF5-00B02D2D75E4}" srcOrd="0" destOrd="0" presId="urn:microsoft.com/office/officeart/2005/8/layout/venn2"/>
    <dgm:cxn modelId="{2D3ED245-DDC5-49F8-B5B5-CE3734041E81}" type="presOf" srcId="{6E9A910F-979B-4684-B3EC-E6E09381A62F}" destId="{0441281F-72F5-4533-8D6F-4D4C954F980C}" srcOrd="0" destOrd="0" presId="urn:microsoft.com/office/officeart/2005/8/layout/venn2"/>
    <dgm:cxn modelId="{C209D677-A975-4FFE-8899-69F7D308EAEF}" srcId="{6E9A910F-979B-4684-B3EC-E6E09381A62F}" destId="{2E886C2E-EB21-4EC4-BB7D-359DF9E0F648}" srcOrd="0" destOrd="0" parTransId="{71C1B5D0-35ED-478D-8B05-563B2B3B690E}" sibTransId="{5B471BB8-469B-4EBC-91E2-07636F418228}"/>
    <dgm:cxn modelId="{FE4FE28B-F9D4-4D1D-8553-17173AACB4EA}" type="presOf" srcId="{54F01601-2317-457F-8987-7CBB4BB91D96}" destId="{50548E5D-6491-4591-81EB-FF4FB720CEF4}" srcOrd="0" destOrd="0" presId="urn:microsoft.com/office/officeart/2005/8/layout/venn2"/>
    <dgm:cxn modelId="{8700B897-E96F-4114-8EA3-0CDC4A8EA88D}" type="presOf" srcId="{E850BF3B-8849-45D7-99C2-BE16941F82BF}" destId="{16DAECEF-1128-4E63-9685-73BF195FD818}" srcOrd="1" destOrd="0" presId="urn:microsoft.com/office/officeart/2005/8/layout/venn2"/>
    <dgm:cxn modelId="{CE510999-C84F-4CD1-AD58-6A1BF7D6F1BA}" srcId="{6E9A910F-979B-4684-B3EC-E6E09381A62F}" destId="{54F01601-2317-457F-8987-7CBB4BB91D96}" srcOrd="1" destOrd="0" parTransId="{E32DA7DF-F866-4E0A-B48B-3F904E082CED}" sibTransId="{BDDCE022-4C6E-4F05-BB4D-5A20FD342018}"/>
    <dgm:cxn modelId="{D69222B0-EB7F-4014-99E1-ED3FE27B460B}" type="presOf" srcId="{54F01601-2317-457F-8987-7CBB4BB91D96}" destId="{6CE4C02A-98FE-49C7-A26A-E05AF9011E4B}" srcOrd="1" destOrd="0" presId="urn:microsoft.com/office/officeart/2005/8/layout/venn2"/>
    <dgm:cxn modelId="{591181EE-E68A-44ED-BC60-CFC6438D6431}" type="presOf" srcId="{E850BF3B-8849-45D7-99C2-BE16941F82BF}" destId="{06E77B98-435B-41B4-95EF-5F643B095BE6}" srcOrd="0" destOrd="0" presId="urn:microsoft.com/office/officeart/2005/8/layout/venn2"/>
    <dgm:cxn modelId="{A413D110-8563-4FD5-BFBE-1D6A80F4F2A1}" type="presParOf" srcId="{0441281F-72F5-4533-8D6F-4D4C954F980C}" destId="{CFE78489-1A3E-4A1D-9B43-9CE8D559C22E}" srcOrd="0" destOrd="0" presId="urn:microsoft.com/office/officeart/2005/8/layout/venn2"/>
    <dgm:cxn modelId="{AFB4F334-344F-4670-955D-42B4225B0764}" type="presParOf" srcId="{CFE78489-1A3E-4A1D-9B43-9CE8D559C22E}" destId="{97103CF1-15FA-49F3-AFF5-00B02D2D75E4}" srcOrd="0" destOrd="0" presId="urn:microsoft.com/office/officeart/2005/8/layout/venn2"/>
    <dgm:cxn modelId="{4775FCA7-34C6-4BCD-931F-B31986A84FE3}" type="presParOf" srcId="{CFE78489-1A3E-4A1D-9B43-9CE8D559C22E}" destId="{1DCDCFAD-3866-4CE9-85FD-FB3018F97345}" srcOrd="1" destOrd="0" presId="urn:microsoft.com/office/officeart/2005/8/layout/venn2"/>
    <dgm:cxn modelId="{ED5DF878-ABEE-43A6-9593-3C80E4D51566}" type="presParOf" srcId="{0441281F-72F5-4533-8D6F-4D4C954F980C}" destId="{D325A654-25C1-405D-B6AC-9793D7EB3D24}" srcOrd="1" destOrd="0" presId="urn:microsoft.com/office/officeart/2005/8/layout/venn2"/>
    <dgm:cxn modelId="{B6C0259D-1134-4641-9BF7-AA441492A4D5}" type="presParOf" srcId="{D325A654-25C1-405D-B6AC-9793D7EB3D24}" destId="{50548E5D-6491-4591-81EB-FF4FB720CEF4}" srcOrd="0" destOrd="0" presId="urn:microsoft.com/office/officeart/2005/8/layout/venn2"/>
    <dgm:cxn modelId="{B4DF1FE2-B9E9-402D-95FA-F5C029F5EB19}" type="presParOf" srcId="{D325A654-25C1-405D-B6AC-9793D7EB3D24}" destId="{6CE4C02A-98FE-49C7-A26A-E05AF9011E4B}" srcOrd="1" destOrd="0" presId="urn:microsoft.com/office/officeart/2005/8/layout/venn2"/>
    <dgm:cxn modelId="{456B4AEC-D381-43D5-80B3-23A128348690}" type="presParOf" srcId="{0441281F-72F5-4533-8D6F-4D4C954F980C}" destId="{6CA5A96E-C0BE-4E86-9301-9774D95BCD82}" srcOrd="2" destOrd="0" presId="urn:microsoft.com/office/officeart/2005/8/layout/venn2"/>
    <dgm:cxn modelId="{21A309FE-7722-4978-8281-B2D28C46E517}" type="presParOf" srcId="{6CA5A96E-C0BE-4E86-9301-9774D95BCD82}" destId="{06E77B98-435B-41B4-95EF-5F643B095BE6}" srcOrd="0" destOrd="0" presId="urn:microsoft.com/office/officeart/2005/8/layout/venn2"/>
    <dgm:cxn modelId="{44455217-4359-4AA1-B2A7-B3ED701E4BCC}" type="presParOf" srcId="{6CA5A96E-C0BE-4E86-9301-9774D95BCD82}" destId="{16DAECEF-1128-4E63-9685-73BF195FD81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0AC54-7D8C-406A-B6AA-78D6AD2E4E28}">
      <dsp:nvSpPr>
        <dsp:cNvPr id="0" name=""/>
        <dsp:cNvSpPr/>
      </dsp:nvSpPr>
      <dsp:spPr>
        <a:xfrm>
          <a:off x="987994" y="1998603"/>
          <a:ext cx="4677132" cy="836406"/>
        </a:xfrm>
        <a:custGeom>
          <a:avLst/>
          <a:gdLst/>
          <a:ahLst/>
          <a:cxnLst/>
          <a:rect l="0" t="0" r="0" b="0"/>
          <a:pathLst>
            <a:path>
              <a:moveTo>
                <a:pt x="4677132" y="0"/>
              </a:moveTo>
              <a:lnTo>
                <a:pt x="4677132" y="673739"/>
              </a:lnTo>
              <a:lnTo>
                <a:pt x="0" y="673739"/>
              </a:lnTo>
              <a:lnTo>
                <a:pt x="0" y="8364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DC642-5E49-4B1D-BFAB-52A4991538D2}">
      <dsp:nvSpPr>
        <dsp:cNvPr id="0" name=""/>
        <dsp:cNvSpPr/>
      </dsp:nvSpPr>
      <dsp:spPr>
        <a:xfrm>
          <a:off x="2757053" y="1998603"/>
          <a:ext cx="2908074" cy="836406"/>
        </a:xfrm>
        <a:custGeom>
          <a:avLst/>
          <a:gdLst/>
          <a:ahLst/>
          <a:cxnLst/>
          <a:rect l="0" t="0" r="0" b="0"/>
          <a:pathLst>
            <a:path>
              <a:moveTo>
                <a:pt x="2908074" y="0"/>
              </a:moveTo>
              <a:lnTo>
                <a:pt x="2908074" y="673739"/>
              </a:lnTo>
              <a:lnTo>
                <a:pt x="0" y="673739"/>
              </a:lnTo>
              <a:lnTo>
                <a:pt x="0" y="8364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B25C5-3FC0-4DE0-810E-1743991BF954}">
      <dsp:nvSpPr>
        <dsp:cNvPr id="0" name=""/>
        <dsp:cNvSpPr/>
      </dsp:nvSpPr>
      <dsp:spPr>
        <a:xfrm>
          <a:off x="4594409" y="1998603"/>
          <a:ext cx="1070718" cy="838637"/>
        </a:xfrm>
        <a:custGeom>
          <a:avLst/>
          <a:gdLst/>
          <a:ahLst/>
          <a:cxnLst/>
          <a:rect l="0" t="0" r="0" b="0"/>
          <a:pathLst>
            <a:path>
              <a:moveTo>
                <a:pt x="1070718" y="0"/>
              </a:moveTo>
              <a:lnTo>
                <a:pt x="1070718" y="675969"/>
              </a:lnTo>
              <a:lnTo>
                <a:pt x="0" y="675969"/>
              </a:lnTo>
              <a:lnTo>
                <a:pt x="0" y="8386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C50A9-AAD8-4A4B-9793-849DC5D34B52}">
      <dsp:nvSpPr>
        <dsp:cNvPr id="0" name=""/>
        <dsp:cNvSpPr/>
      </dsp:nvSpPr>
      <dsp:spPr>
        <a:xfrm>
          <a:off x="5665127" y="1998603"/>
          <a:ext cx="831596" cy="83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969"/>
              </a:lnTo>
              <a:lnTo>
                <a:pt x="831596" y="675969"/>
              </a:lnTo>
              <a:lnTo>
                <a:pt x="831596" y="8386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BBF4D-5AF1-404A-99A2-5D25CF97D3A3}">
      <dsp:nvSpPr>
        <dsp:cNvPr id="0" name=""/>
        <dsp:cNvSpPr/>
      </dsp:nvSpPr>
      <dsp:spPr>
        <a:xfrm>
          <a:off x="5665127" y="1998603"/>
          <a:ext cx="2662554" cy="83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969"/>
              </a:lnTo>
              <a:lnTo>
                <a:pt x="2662554" y="675969"/>
              </a:lnTo>
              <a:lnTo>
                <a:pt x="2662554" y="8386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47486-2A45-4B81-995D-1407464A201E}">
      <dsp:nvSpPr>
        <dsp:cNvPr id="0" name=""/>
        <dsp:cNvSpPr/>
      </dsp:nvSpPr>
      <dsp:spPr>
        <a:xfrm>
          <a:off x="5665127" y="1998603"/>
          <a:ext cx="4548304" cy="83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969"/>
              </a:lnTo>
              <a:lnTo>
                <a:pt x="4548304" y="675969"/>
              </a:lnTo>
              <a:lnTo>
                <a:pt x="4548304" y="8386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17CB-7378-447E-AE7F-42D4B5B239FD}">
      <dsp:nvSpPr>
        <dsp:cNvPr id="0" name=""/>
        <dsp:cNvSpPr/>
      </dsp:nvSpPr>
      <dsp:spPr>
        <a:xfrm>
          <a:off x="3885696" y="629855"/>
          <a:ext cx="3558861" cy="1368748"/>
        </a:xfrm>
        <a:prstGeom prst="rect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HEE South-East Placement Steering Group</a:t>
          </a:r>
          <a:endParaRPr lang="en-US" sz="2400" kern="1200" dirty="0"/>
        </a:p>
      </dsp:txBody>
      <dsp:txXfrm>
        <a:off x="3885696" y="629855"/>
        <a:ext cx="3558861" cy="1368748"/>
      </dsp:txXfrm>
    </dsp:sp>
    <dsp:sp modelId="{11A93304-5799-48FA-9E5D-5479FD06C6A7}">
      <dsp:nvSpPr>
        <dsp:cNvPr id="0" name=""/>
        <dsp:cNvSpPr/>
      </dsp:nvSpPr>
      <dsp:spPr>
        <a:xfrm>
          <a:off x="9438822" y="2837241"/>
          <a:ext cx="1549217" cy="77460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Sussex</a:t>
          </a:r>
          <a:endParaRPr lang="en-US" sz="3600" kern="1200" dirty="0"/>
        </a:p>
      </dsp:txBody>
      <dsp:txXfrm>
        <a:off x="9438822" y="2837241"/>
        <a:ext cx="1549217" cy="774608"/>
      </dsp:txXfrm>
    </dsp:sp>
    <dsp:sp modelId="{3B229C90-952D-40BA-A803-B9F3C1B9E741}">
      <dsp:nvSpPr>
        <dsp:cNvPr id="0" name=""/>
        <dsp:cNvSpPr/>
      </dsp:nvSpPr>
      <dsp:spPr>
        <a:xfrm>
          <a:off x="7553072" y="2837241"/>
          <a:ext cx="1549217" cy="774608"/>
        </a:xfrm>
        <a:prstGeom prst="rect">
          <a:avLst/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Surrey</a:t>
          </a:r>
          <a:endParaRPr lang="en-US" sz="3600" kern="1200" dirty="0"/>
        </a:p>
      </dsp:txBody>
      <dsp:txXfrm>
        <a:off x="7553072" y="2837241"/>
        <a:ext cx="1549217" cy="774608"/>
      </dsp:txXfrm>
    </dsp:sp>
    <dsp:sp modelId="{E51EBD51-0D19-420E-BAB5-23E4FEEBE178}">
      <dsp:nvSpPr>
        <dsp:cNvPr id="0" name=""/>
        <dsp:cNvSpPr/>
      </dsp:nvSpPr>
      <dsp:spPr>
        <a:xfrm>
          <a:off x="5722115" y="2837241"/>
          <a:ext cx="1549217" cy="774608"/>
        </a:xfrm>
        <a:prstGeom prst="rect">
          <a:avLst/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K&amp;M</a:t>
          </a:r>
          <a:endParaRPr lang="en-US" sz="3600" kern="1200" dirty="0"/>
        </a:p>
      </dsp:txBody>
      <dsp:txXfrm>
        <a:off x="5722115" y="2837241"/>
        <a:ext cx="1549217" cy="774608"/>
      </dsp:txXfrm>
    </dsp:sp>
    <dsp:sp modelId="{F5835C26-76F3-492F-8C31-E01ED5727503}">
      <dsp:nvSpPr>
        <dsp:cNvPr id="0" name=""/>
        <dsp:cNvSpPr/>
      </dsp:nvSpPr>
      <dsp:spPr>
        <a:xfrm>
          <a:off x="3819800" y="2837241"/>
          <a:ext cx="1549217" cy="774608"/>
        </a:xfrm>
        <a:prstGeom prst="rect">
          <a:avLst/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/>
            <a:t>HIoW</a:t>
          </a:r>
          <a:endParaRPr lang="en-US" sz="3600" kern="1200" dirty="0"/>
        </a:p>
      </dsp:txBody>
      <dsp:txXfrm>
        <a:off x="3819800" y="2837241"/>
        <a:ext cx="1549217" cy="774608"/>
      </dsp:txXfrm>
    </dsp:sp>
    <dsp:sp modelId="{E1F5E5F3-BA8B-48DD-ACED-7F3A917DB841}">
      <dsp:nvSpPr>
        <dsp:cNvPr id="0" name=""/>
        <dsp:cNvSpPr/>
      </dsp:nvSpPr>
      <dsp:spPr>
        <a:xfrm>
          <a:off x="1982444" y="2835010"/>
          <a:ext cx="1549217" cy="774608"/>
        </a:xfrm>
        <a:prstGeom prst="rect">
          <a:avLst/>
        </a:prstGeom>
        <a:solidFill>
          <a:srgbClr val="11D1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accent3"/>
              </a:solidFill>
            </a:rPr>
            <a:t>Frimley</a:t>
          </a:r>
          <a:endParaRPr lang="en-US" sz="3600" kern="1200" dirty="0">
            <a:solidFill>
              <a:schemeClr val="accent3"/>
            </a:solidFill>
          </a:endParaRPr>
        </a:p>
      </dsp:txBody>
      <dsp:txXfrm>
        <a:off x="1982444" y="2835010"/>
        <a:ext cx="1549217" cy="774608"/>
      </dsp:txXfrm>
    </dsp:sp>
    <dsp:sp modelId="{2CDB8689-C118-4992-BFDD-69D3AEF7A27B}">
      <dsp:nvSpPr>
        <dsp:cNvPr id="0" name=""/>
        <dsp:cNvSpPr/>
      </dsp:nvSpPr>
      <dsp:spPr>
        <a:xfrm>
          <a:off x="352962" y="2835010"/>
          <a:ext cx="1270063" cy="77460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BOB</a:t>
          </a:r>
          <a:endParaRPr lang="en-US" sz="3600" kern="1200" dirty="0"/>
        </a:p>
      </dsp:txBody>
      <dsp:txXfrm>
        <a:off x="352962" y="2835010"/>
        <a:ext cx="1270063" cy="774608"/>
      </dsp:txXfrm>
    </dsp:sp>
    <dsp:sp modelId="{0232CDAB-4742-4667-BB19-7DA1BEF5263E}">
      <dsp:nvSpPr>
        <dsp:cNvPr id="0" name=""/>
        <dsp:cNvSpPr/>
      </dsp:nvSpPr>
      <dsp:spPr>
        <a:xfrm>
          <a:off x="0" y="972402"/>
          <a:ext cx="3558861" cy="774608"/>
        </a:xfrm>
        <a:prstGeom prst="rect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Nursing</a:t>
          </a:r>
          <a:r>
            <a:rPr lang="en-GB" sz="2400" kern="1200" baseline="0" dirty="0"/>
            <a:t> &amp; Midwifery Team</a:t>
          </a:r>
          <a:endParaRPr lang="en-US" sz="2400" kern="1200" dirty="0"/>
        </a:p>
      </dsp:txBody>
      <dsp:txXfrm>
        <a:off x="0" y="972402"/>
        <a:ext cx="3558861" cy="774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6809-66B0-4CF2-A093-901810FAAADF}">
      <dsp:nvSpPr>
        <dsp:cNvPr id="0" name=""/>
        <dsp:cNvSpPr/>
      </dsp:nvSpPr>
      <dsp:spPr>
        <a:xfrm>
          <a:off x="2353771" y="1912629"/>
          <a:ext cx="1604356" cy="1604356"/>
        </a:xfrm>
        <a:prstGeom prst="ellipse">
          <a:avLst/>
        </a:prstGeom>
        <a:solidFill>
          <a:srgbClr val="0072CE"/>
        </a:solidFill>
        <a:ln w="12700" cap="flat" cmpd="sng" algn="ctr">
          <a:solidFill>
            <a:srgbClr val="0072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Practice Learning</a:t>
          </a:r>
        </a:p>
      </dsp:txBody>
      <dsp:txXfrm>
        <a:off x="2588723" y="2147581"/>
        <a:ext cx="1134452" cy="1134452"/>
      </dsp:txXfrm>
    </dsp:sp>
    <dsp:sp modelId="{AAEAF079-160E-4ED6-AC17-5C17758F5075}">
      <dsp:nvSpPr>
        <dsp:cNvPr id="0" name=""/>
        <dsp:cNvSpPr/>
      </dsp:nvSpPr>
      <dsp:spPr>
        <a:xfrm rot="12900000">
          <a:off x="1320997" y="1632122"/>
          <a:ext cx="1230446" cy="457241"/>
        </a:xfrm>
        <a:prstGeom prst="leftArrow">
          <a:avLst>
            <a:gd name="adj1" fmla="val 60000"/>
            <a:gd name="adj2" fmla="val 50000"/>
          </a:avLst>
        </a:prstGeom>
        <a:solidFill>
          <a:srgbClr val="41B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7074-FA80-431F-9DA2-5DAE3AD3927C}">
      <dsp:nvSpPr>
        <dsp:cNvPr id="0" name=""/>
        <dsp:cNvSpPr/>
      </dsp:nvSpPr>
      <dsp:spPr>
        <a:xfrm>
          <a:off x="670189" y="898210"/>
          <a:ext cx="1524138" cy="1219311"/>
        </a:xfrm>
        <a:prstGeom prst="roundRect">
          <a:avLst>
            <a:gd name="adj" fmla="val 10000"/>
          </a:avLst>
        </a:prstGeom>
        <a:solidFill>
          <a:srgbClr val="003087"/>
        </a:solidFill>
        <a:ln w="12700" cap="flat" cmpd="sng" algn="ctr">
          <a:solidFill>
            <a:srgbClr val="0030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Model of placement</a:t>
          </a:r>
        </a:p>
      </dsp:txBody>
      <dsp:txXfrm>
        <a:off x="705901" y="933922"/>
        <a:ext cx="1452714" cy="1147887"/>
      </dsp:txXfrm>
    </dsp:sp>
    <dsp:sp modelId="{3DD2BAFF-F6BE-46F5-96DC-10DE07D79DDE}">
      <dsp:nvSpPr>
        <dsp:cNvPr id="0" name=""/>
        <dsp:cNvSpPr/>
      </dsp:nvSpPr>
      <dsp:spPr>
        <a:xfrm rot="16200000">
          <a:off x="2540726" y="997171"/>
          <a:ext cx="1230446" cy="457241"/>
        </a:xfrm>
        <a:prstGeom prst="leftArrow">
          <a:avLst>
            <a:gd name="adj1" fmla="val 60000"/>
            <a:gd name="adj2" fmla="val 50000"/>
          </a:avLst>
        </a:prstGeom>
        <a:solidFill>
          <a:srgbClr val="41B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8A7AF-2747-4111-B9F7-573716E414C6}">
      <dsp:nvSpPr>
        <dsp:cNvPr id="0" name=""/>
        <dsp:cNvSpPr/>
      </dsp:nvSpPr>
      <dsp:spPr>
        <a:xfrm>
          <a:off x="2393880" y="913"/>
          <a:ext cx="1524138" cy="1219311"/>
        </a:xfrm>
        <a:prstGeom prst="roundRect">
          <a:avLst>
            <a:gd name="adj" fmla="val 10000"/>
          </a:avLst>
        </a:prstGeom>
        <a:solidFill>
          <a:srgbClr val="003087"/>
        </a:solidFill>
        <a:ln w="12700" cap="flat" cmpd="sng" algn="ctr">
          <a:solidFill>
            <a:srgbClr val="0030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Model of Supervision</a:t>
          </a:r>
        </a:p>
      </dsp:txBody>
      <dsp:txXfrm>
        <a:off x="2429592" y="36625"/>
        <a:ext cx="1452714" cy="1147887"/>
      </dsp:txXfrm>
    </dsp:sp>
    <dsp:sp modelId="{AE01A573-C9E7-4439-9B7D-BD1B2E347481}">
      <dsp:nvSpPr>
        <dsp:cNvPr id="0" name=""/>
        <dsp:cNvSpPr/>
      </dsp:nvSpPr>
      <dsp:spPr>
        <a:xfrm rot="19500000">
          <a:off x="3760456" y="1632122"/>
          <a:ext cx="1230446" cy="457241"/>
        </a:xfrm>
        <a:prstGeom prst="leftArrow">
          <a:avLst>
            <a:gd name="adj1" fmla="val 60000"/>
            <a:gd name="adj2" fmla="val 50000"/>
          </a:avLst>
        </a:prstGeom>
        <a:solidFill>
          <a:srgbClr val="41B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E6AF8-3F77-441E-87F9-FA567F65B659}">
      <dsp:nvSpPr>
        <dsp:cNvPr id="0" name=""/>
        <dsp:cNvSpPr/>
      </dsp:nvSpPr>
      <dsp:spPr>
        <a:xfrm>
          <a:off x="4117571" y="898210"/>
          <a:ext cx="1524138" cy="1219311"/>
        </a:xfrm>
        <a:prstGeom prst="roundRect">
          <a:avLst>
            <a:gd name="adj" fmla="val 10000"/>
          </a:avLst>
        </a:prstGeom>
        <a:solidFill>
          <a:srgbClr val="003087"/>
        </a:solidFill>
        <a:ln w="12700" cap="flat" cmpd="sng" algn="ctr">
          <a:solidFill>
            <a:srgbClr val="0030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Model of assessment</a:t>
          </a:r>
        </a:p>
      </dsp:txBody>
      <dsp:txXfrm>
        <a:off x="4153283" y="933922"/>
        <a:ext cx="1452714" cy="1147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03CF1-15FA-49F3-AFF5-00B02D2D75E4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If I can’t control or influence it, can I learn to </a:t>
          </a:r>
          <a:r>
            <a:rPr lang="en-GB" sz="1800" b="1" kern="1200" dirty="0"/>
            <a:t>Accept</a:t>
          </a:r>
          <a:r>
            <a:rPr lang="en-GB" sz="1800" kern="1200" dirty="0"/>
            <a:t> it</a:t>
          </a:r>
          <a:r>
            <a:rPr lang="en-GB" sz="1500" kern="1200" dirty="0"/>
            <a:t>?</a:t>
          </a:r>
          <a:endParaRPr lang="en-US" sz="1500" kern="1200" dirty="0"/>
        </a:p>
      </dsp:txBody>
      <dsp:txXfrm>
        <a:off x="3117087" y="270933"/>
        <a:ext cx="1893824" cy="812800"/>
      </dsp:txXfrm>
    </dsp:sp>
    <dsp:sp modelId="{50548E5D-6491-4591-81EB-FF4FB720CEF4}">
      <dsp:nvSpPr>
        <dsp:cNvPr id="0" name=""/>
        <dsp:cNvSpPr/>
      </dsp:nvSpPr>
      <dsp:spPr>
        <a:xfrm>
          <a:off x="2031999" y="1354666"/>
          <a:ext cx="4064000" cy="4064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If it’s not in my control can I exert </a:t>
          </a:r>
          <a:r>
            <a:rPr lang="en-GB" sz="2000" b="1" kern="1200" dirty="0"/>
            <a:t>influence?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3117087" y="1608666"/>
        <a:ext cx="1893824" cy="762000"/>
      </dsp:txXfrm>
    </dsp:sp>
    <dsp:sp modelId="{06E77B98-435B-41B4-95EF-5F643B095BE6}">
      <dsp:nvSpPr>
        <dsp:cNvPr id="0" name=""/>
        <dsp:cNvSpPr/>
      </dsp:nvSpPr>
      <dsp:spPr>
        <a:xfrm>
          <a:off x="2709333" y="2709333"/>
          <a:ext cx="2709333" cy="2709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Is it in my </a:t>
          </a:r>
          <a:r>
            <a:rPr lang="en-GB" sz="2300" b="1" kern="1200" dirty="0"/>
            <a:t>control</a:t>
          </a:r>
          <a:r>
            <a:rPr lang="en-GB" sz="2300" kern="1200" dirty="0"/>
            <a:t>?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e.g. my behaviours, actions, attitudes, outlook &amp; decisions</a:t>
          </a:r>
          <a:endParaRPr lang="en-US" sz="1200" kern="1200" dirty="0"/>
        </a:p>
      </dsp:txBody>
      <dsp:txXfrm>
        <a:off x="3106105" y="3386666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03D0B88-6A1B-41B7-A65E-31EB295CC74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71B0E1B-EC96-44E9-B978-119E013F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me these images capture the current reality of conversations about placement capacity.</a:t>
            </a:r>
          </a:p>
          <a:p>
            <a:endParaRPr lang="en-GB" dirty="0"/>
          </a:p>
          <a:p>
            <a:r>
              <a:rPr lang="en-GB" dirty="0"/>
              <a:t>For some capacity already feels at maximum occupancy</a:t>
            </a:r>
          </a:p>
          <a:p>
            <a:endParaRPr lang="en-GB" dirty="0"/>
          </a:p>
          <a:p>
            <a:r>
              <a:rPr lang="en-GB" dirty="0"/>
              <a:t>Others struggle with the possibility of accommodating one – it is hard to see how it can be done.</a:t>
            </a:r>
          </a:p>
          <a:p>
            <a:endParaRPr lang="en-GB" dirty="0"/>
          </a:p>
          <a:p>
            <a:r>
              <a:rPr lang="en-GB" dirty="0"/>
              <a:t>These views are often subjective, built from perspectives of scale and proportion.</a:t>
            </a:r>
          </a:p>
          <a:p>
            <a:endParaRPr lang="en-GB" dirty="0"/>
          </a:p>
          <a:p>
            <a:r>
              <a:rPr lang="en-GB" dirty="0"/>
              <a:t>In both of these images the scale of demand is disproportionate to the capacity of the mini. However, the capacity itself has not changed and can be objectively understood. </a:t>
            </a:r>
          </a:p>
          <a:p>
            <a:endParaRPr lang="en-GB" dirty="0"/>
          </a:p>
          <a:p>
            <a:r>
              <a:rPr lang="en-GB" dirty="0"/>
              <a:t>When function, size and ability align it has a capacity of 4 seats.</a:t>
            </a:r>
          </a:p>
          <a:p>
            <a:endParaRPr lang="en-GB" dirty="0"/>
          </a:p>
          <a:p>
            <a:r>
              <a:rPr lang="en-GB" dirty="0"/>
              <a:t>In establishing a picture, scale and proportion are essential.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854D-9810-44E9-9C36-F7FDE7778F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8648-CEFD-6947-9EBC-FE1CCD6940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53" y="1053987"/>
            <a:ext cx="11472985" cy="875323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52" y="5261415"/>
            <a:ext cx="9144000" cy="82452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</a:extLst>
          </p:cNvPr>
          <p:cNvSpPr/>
          <p:nvPr userDrawn="1"/>
        </p:nvSpPr>
        <p:spPr>
          <a:xfrm>
            <a:off x="0" y="47778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</a:extLst>
          </p:cNvPr>
          <p:cNvSpPr/>
          <p:nvPr userDrawn="1"/>
        </p:nvSpPr>
        <p:spPr>
          <a:xfrm>
            <a:off x="0" y="49437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2" y="6085937"/>
            <a:ext cx="12175967" cy="7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395169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2855673"/>
            <a:ext cx="10515600" cy="22729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559906" y="6371170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 dirty="0">
                <a:solidFill>
                  <a:schemeClr val="accent5"/>
                </a:solidFill>
              </a:rPr>
              <a:t>@NHS_HealthEdEng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11480121" y="785527"/>
            <a:ext cx="1847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313208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559906" y="6371170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 dirty="0">
                <a:solidFill>
                  <a:schemeClr val="accent5"/>
                </a:solidFill>
              </a:rPr>
              <a:t>@NHS_HealthEdEng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395170"/>
            <a:ext cx="10515600" cy="6362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2292630"/>
            <a:ext cx="7815471" cy="33559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88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559906" y="6371170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 dirty="0">
                <a:solidFill>
                  <a:schemeClr val="accent5"/>
                </a:solidFill>
              </a:rPr>
              <a:t>@NHS_HealthEdEng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395170"/>
            <a:ext cx="10515600" cy="6362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2292630"/>
            <a:ext cx="7815471" cy="3355996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81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559906" y="6371170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 dirty="0">
                <a:solidFill>
                  <a:schemeClr val="accent5"/>
                </a:solidFill>
              </a:rPr>
              <a:t>@NHS_HealthEdEng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395170"/>
            <a:ext cx="10515600" cy="6362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6" y="2292627"/>
            <a:ext cx="6092687" cy="3459493"/>
          </a:xfrm>
        </p:spPr>
        <p:txBody>
          <a:bodyPr/>
          <a:lstStyle>
            <a:lvl1pPr marL="457177" indent="-457177">
              <a:buFont typeface="Arial" panose="020B0604020202020204" pitchFamily="34" charset="0"/>
              <a:buChar char="•"/>
              <a:defRPr sz="3733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3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14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75288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92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253235"/>
            <a:ext cx="10515600" cy="307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46695"/>
            <a:ext cx="11787943" cy="1028795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A00054"/>
                </a:solidFill>
              </a:rPr>
              <a:t>Student Placements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1A5FE-A2DA-F048-8E22-57F2866C6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56" y="3713388"/>
            <a:ext cx="9321151" cy="1028795"/>
          </a:xfrm>
        </p:spPr>
        <p:txBody>
          <a:bodyPr>
            <a:normAutofit fontScale="92500" lnSpcReduction="10000"/>
          </a:bodyPr>
          <a:lstStyle/>
          <a:p>
            <a:r>
              <a:rPr lang="en-GB" sz="4300" dirty="0"/>
              <a:t>Juliet Borwell  </a:t>
            </a:r>
          </a:p>
          <a:p>
            <a:r>
              <a:rPr lang="en-US" dirty="0"/>
              <a:t>HEE South East </a:t>
            </a:r>
            <a:r>
              <a:rPr lang="en-US" dirty="0" err="1"/>
              <a:t>Programme</a:t>
            </a:r>
            <a:r>
              <a:rPr lang="en-US" dirty="0"/>
              <a:t> Lead, Practice Learning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</a:extLst>
          </p:cNvPr>
          <p:cNvSpPr/>
          <p:nvPr/>
        </p:nvSpPr>
        <p:spPr>
          <a:xfrm rot="10800000">
            <a:off x="404056" y="1879895"/>
            <a:ext cx="779849" cy="320272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897" y="-1357"/>
            <a:ext cx="3685543" cy="13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365A-516F-8CBE-B4A0-44823728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232291"/>
            <a:ext cx="10515600" cy="1325563"/>
          </a:xfrm>
        </p:spPr>
        <p:txBody>
          <a:bodyPr/>
          <a:lstStyle/>
          <a:p>
            <a:r>
              <a:rPr lang="en-GB" dirty="0"/>
              <a:t>Fact or fiction?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A161-FAD4-6654-93A9-9B31CC3CB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1557855"/>
            <a:ext cx="11376991" cy="43062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Mark is a physiotherapy student in his second year of study.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Mark completed a 6 week leadership and management placement and all outcomes in the CPAF could be assessed.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The placement was with an Arm’s length body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Mark’s practice educator is a nurse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For the entire placement Mark was working remotely, from his home location in Europe.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9802-BBA6-D1CF-2847-299F90B6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281986"/>
            <a:ext cx="10515600" cy="1325563"/>
          </a:xfrm>
        </p:spPr>
        <p:txBody>
          <a:bodyPr/>
          <a:lstStyle/>
          <a:p>
            <a:r>
              <a:rPr lang="en-GB" dirty="0"/>
              <a:t>Mark’s voice: pre-placement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3D8D-0BAF-BD3D-7EAC-142E410F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411357"/>
            <a:ext cx="11658599" cy="44825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reason why I was assigned this placement was that I requested it from the placement coordination team. With us being told that at some point in the degree we will undertake a leadership/management placement, I thought it logical to have done so in Year two of my degree. This was because I am sure that in Year three I will be the most skilled and independent, thus I presume I will be very keen to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maximise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time clinically, especially prior to qualifying as a physiotherapist. In addition, it meant that since it was an online placement, I could do it from the comfort of my own home in Czech Republic. </a:t>
            </a:r>
          </a:p>
          <a:p>
            <a:pPr marL="0" indent="0" algn="just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I started, I heard a vast amount of negative feedback from my classmates and peers who have done a placement like this before. Words such as ‘boring’ and ‘repetitive’ were thrown around a lot. Thankfully, it did not discourage me. Of course, it is understandable that different people learn in different ways, but I always went into every meeting with an open mind and a desire to learn. I believe things can only be as boring as we make them, and I do not recall ever thinking this placement was boring at any given point.”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5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695B-FD37-044A-0E16-6E98AB92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252169"/>
            <a:ext cx="10515600" cy="1325563"/>
          </a:xfrm>
        </p:spPr>
        <p:txBody>
          <a:bodyPr/>
          <a:lstStyle/>
          <a:p>
            <a:r>
              <a:rPr lang="en-GB" dirty="0"/>
              <a:t>Mark’s placement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127B-782D-B7B2-3ED4-E656854B3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0" y="1470991"/>
            <a:ext cx="11439939" cy="43732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have thoroughly enjoyed this leadership/management placement. I strongly believe it will help me be a better clinician in the future, as I have gained a unique perspective of the work that is being done behind the scenes in terms of placements and ensuring quality.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were to use a metaphor, I would say I climbed a tree all the way to the top. Having only done clinical placements prior to this one, I would say I was maybe half-way towards the top of the tree. But after this placement, with all the perspectives, experiences and ideas I gained, I believe I have climbed higher up. </a:t>
            </a: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goes hand in hand with the four pillars of practice: clinical, leadership, research and education. If students only go on clinical placements, they are essentially reducing their experience to only 25% of what their practice should be. That is a limitation, and that is one of the reasons why leadership/management placements should become more common. 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8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A22B-5250-CA74-D455-A7E9502D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6" y="272047"/>
            <a:ext cx="10515600" cy="1325563"/>
          </a:xfrm>
        </p:spPr>
        <p:txBody>
          <a:bodyPr/>
          <a:lstStyle/>
          <a:p>
            <a:r>
              <a:rPr lang="en-GB" dirty="0"/>
              <a:t>The practice educator voice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F264-F866-7C7B-7A78-08A10BB9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6" y="1597611"/>
            <a:ext cx="11526077" cy="42465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This was the first placement that our team (3.8 WTE) has supported.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Having Mark with us was a joy. He brought new ideas and perspectives, boosted our energy with his commitment and seeing him develop his knowledge, skills and confidence was immensely rewarding.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To prepare for Mark’s placement we worked as a team to identify how we could best support Mark to meet his learning outcomes. We used hub and spoke principles blended with a spiral curriculum approach as our model. We set aside time each morning and afternoon to discuss the day’s learning.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Going forward we feel the student experience would be further enhanced by supporting two learners</a:t>
            </a:r>
          </a:p>
        </p:txBody>
      </p:sp>
    </p:spTree>
    <p:extLst>
      <p:ext uri="{BB962C8B-B14F-4D97-AF65-F5344CB8AC3E}">
        <p14:creationId xmlns:p14="http://schemas.microsoft.com/office/powerpoint/2010/main" val="118292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5D206-1C19-485A-BFAB-21F445D1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77" y="467281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Ability: The art of the possible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B98A9-6B7F-4265-815F-C5F590DD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35" y="2263363"/>
            <a:ext cx="6183460" cy="389950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GB" dirty="0">
                <a:solidFill>
                  <a:schemeClr val="tx1"/>
                </a:solidFill>
              </a:rPr>
              <a:t>There is no one size fits all model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                  HOWEVER </a:t>
            </a:r>
          </a:p>
          <a:p>
            <a:pPr>
              <a:lnSpc>
                <a:spcPct val="160000"/>
              </a:lnSpc>
            </a:pPr>
            <a:r>
              <a:rPr lang="en-GB" dirty="0">
                <a:solidFill>
                  <a:schemeClr val="tx1"/>
                </a:solidFill>
              </a:rPr>
              <a:t>There is a model for every team.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lvl="1">
              <a:lnSpc>
                <a:spcPct val="120000"/>
              </a:lnSpc>
            </a:pPr>
            <a:endParaRPr lang="en-GB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24D5F-13E7-4561-9C3F-5D8A5C822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196" y="1792845"/>
            <a:ext cx="4885353" cy="32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2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A0F72-C454-4508-99E0-69EC7C76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for listening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60CE6A-AEA9-488B-9BFB-81DF2CAC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400" dirty="0">
              <a:hlinkClick r:id="" action="ppaction://noaction"/>
            </a:endParaRPr>
          </a:p>
          <a:p>
            <a:pPr marL="0" indent="0" algn="ctr">
              <a:buNone/>
            </a:pPr>
            <a:r>
              <a:rPr lang="en-GB" sz="2400" dirty="0">
                <a:hlinkClick r:id="" action="ppaction://noaction"/>
              </a:rPr>
              <a:t>juliet.borwell@hee.nhs.uk</a:t>
            </a: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13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@JulietBorwell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5FB98-8BA8-4C7D-ACD2-FCEC6C98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8" y="4238205"/>
            <a:ext cx="500863" cy="500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84146-2D5A-4BD6-99E8-175CA7C9E687}"/>
              </a:ext>
            </a:extLst>
          </p:cNvPr>
          <p:cNvSpPr txBox="1"/>
          <p:nvPr/>
        </p:nvSpPr>
        <p:spPr>
          <a:xfrm>
            <a:off x="356050" y="5175572"/>
            <a:ext cx="11738847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b="1" dirty="0"/>
              <a:t>Borwell &amp; Leigh (2021) Addressing the practice learning and placement capacity conundrum. British Journal of Nursing. Vol 30, No 18. P1093</a:t>
            </a:r>
          </a:p>
          <a:p>
            <a:endParaRPr lang="en-US" sz="1333" dirty="0"/>
          </a:p>
          <a:p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761964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9C04-CAA0-C50E-7451-A49F42A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267409"/>
            <a:ext cx="10515600" cy="1325563"/>
          </a:xfrm>
        </p:spPr>
        <p:txBody>
          <a:bodyPr/>
          <a:lstStyle/>
          <a:p>
            <a:r>
              <a:rPr lang="en-GB" dirty="0"/>
              <a:t>Breakout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D0F1-D0AC-8246-3957-B5970D5D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5" y="1621842"/>
            <a:ext cx="4499111" cy="42795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GB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dirty="0"/>
              <a:t>Using the 3 spheres of control, map the limiting factors to student placements.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2B8562-3406-A700-3AB0-6E5F95620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392084"/>
              </p:ext>
            </p:extLst>
          </p:nvPr>
        </p:nvGraphicFramePr>
        <p:xfrm>
          <a:off x="4711260" y="2962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85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B27513-AAE2-4F2A-AD64-0E360D45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61" y="286604"/>
            <a:ext cx="11171567" cy="1450757"/>
          </a:xfrm>
        </p:spPr>
        <p:txBody>
          <a:bodyPr anchor="ctr">
            <a:normAutofit/>
          </a:bodyPr>
          <a:lstStyle/>
          <a:p>
            <a:pPr algn="ctr"/>
            <a:r>
              <a:rPr lang="en-GB" sz="3733" dirty="0"/>
              <a:t>The capacity conundrum</a:t>
            </a:r>
            <a:endParaRPr lang="en-US" sz="3733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CCFA1D1-E17F-42FE-8CA6-C1A4FF0D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861" y="2185755"/>
            <a:ext cx="5698052" cy="3188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0D890-C872-4613-AB42-B4D837148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902" y="2185756"/>
            <a:ext cx="5337525" cy="31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A4E4-0F05-EFFD-9B8E-564A20E1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85" y="44797"/>
            <a:ext cx="10515600" cy="1325563"/>
          </a:xfrm>
        </p:spPr>
        <p:txBody>
          <a:bodyPr/>
          <a:lstStyle/>
          <a:p>
            <a:r>
              <a:rPr lang="en-GB" dirty="0"/>
              <a:t>Quality student placements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677A13-6185-CE6D-2BC0-C090091D6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36" y="1771026"/>
            <a:ext cx="3141191" cy="870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E9DB08-5AA4-9F72-E6C9-3081073D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78" y="1305653"/>
            <a:ext cx="1878762" cy="1872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666D2-D0D7-D3DC-8F45-063593DD8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546" y="1771026"/>
            <a:ext cx="3741739" cy="870922"/>
          </a:xfrm>
          <a:prstGeom prst="rect">
            <a:avLst/>
          </a:prstGeom>
        </p:spPr>
      </p:pic>
      <p:pic>
        <p:nvPicPr>
          <p:cNvPr id="1026" name="Picture 2" descr="Standards of education and training guidance | HCPC">
            <a:extLst>
              <a:ext uri="{FF2B5EF4-FFF2-40B4-BE49-F238E27FC236}">
                <a16:creationId xmlns:a16="http://schemas.microsoft.com/office/drawing/2014/main" id="{8A7E87CE-D459-55AC-1CB0-CBCEADD9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3" y="2781668"/>
            <a:ext cx="1800225" cy="25431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910046-CE7F-7887-947F-F78139CA5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53294">
            <a:off x="3320137" y="2932938"/>
            <a:ext cx="1969532" cy="25431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8C394-CAF9-D56B-E413-67F2AC649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218" y="3429000"/>
            <a:ext cx="2754328" cy="170576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6E9A8-A221-AB77-D9B0-29C6C0528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9032" y="2781668"/>
            <a:ext cx="2680619" cy="189751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3975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F541-61F2-B49D-F7D0-C425B234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9" y="25962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AE2473"/>
                </a:solidFill>
                <a:effectLst/>
                <a:latin typeface="Arial" panose="020B0604020202020204" pitchFamily="34" charset="0"/>
              </a:rPr>
              <a:t>HEE Quality Framework (2021)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0B9380-9602-118E-2FE9-C8DF501E3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1774" y="1608108"/>
            <a:ext cx="4249971" cy="4011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5D9B6-A1DE-53C7-8989-117DBACC6F71}"/>
              </a:ext>
            </a:extLst>
          </p:cNvPr>
          <p:cNvSpPr txBox="1"/>
          <p:nvPr/>
        </p:nvSpPr>
        <p:spPr>
          <a:xfrm flipH="1">
            <a:off x="457864" y="1733386"/>
            <a:ext cx="5072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Multi-professional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Cross-sector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6 Quality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49 Quality standards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915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DAEE2E-CE45-4F6D-8DE3-96CB17A1D9D7}"/>
              </a:ext>
            </a:extLst>
          </p:cNvPr>
          <p:cNvSpPr txBox="1"/>
          <p:nvPr/>
        </p:nvSpPr>
        <p:spPr>
          <a:xfrm>
            <a:off x="397071" y="174284"/>
            <a:ext cx="86125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5"/>
                </a:solidFill>
              </a:rPr>
              <a:t>HEE Quality Framework (2021)</a:t>
            </a:r>
            <a:endParaRPr lang="en-GB" sz="3733" b="1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7BA6B-0D9F-4637-82B2-67453A4F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61" y="990768"/>
            <a:ext cx="10466677" cy="56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581EC8-41B4-6042-70E0-531AA1EEB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781475"/>
              </p:ext>
            </p:extLst>
          </p:nvPr>
        </p:nvGraphicFramePr>
        <p:xfrm>
          <a:off x="720856" y="411552"/>
          <a:ext cx="10988040" cy="3728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25433E8-E8A0-0B32-4EA7-0417E8AED776}"/>
              </a:ext>
            </a:extLst>
          </p:cNvPr>
          <p:cNvGrpSpPr/>
          <p:nvPr/>
        </p:nvGrpSpPr>
        <p:grpSpPr>
          <a:xfrm>
            <a:off x="917551" y="4302326"/>
            <a:ext cx="10952185" cy="1193921"/>
            <a:chOff x="953615" y="3552504"/>
            <a:chExt cx="10952185" cy="11939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C505BA-F67F-D3DA-BB3B-F9F48453F0BF}"/>
                </a:ext>
              </a:extLst>
            </p:cNvPr>
            <p:cNvSpPr txBox="1"/>
            <p:nvPr/>
          </p:nvSpPr>
          <p:spPr>
            <a:xfrm>
              <a:off x="953615" y="3603128"/>
              <a:ext cx="1583157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Lorna </a:t>
              </a:r>
              <a:r>
                <a:rPr lang="en-GB" sz="1400" dirty="0" err="1"/>
                <a:t>Mayles</a:t>
              </a:r>
              <a:endParaRPr lang="en-GB" sz="1400" dirty="0"/>
            </a:p>
            <a:p>
              <a:pPr algn="ctr"/>
              <a:r>
                <a:rPr lang="en-GB" sz="1400" dirty="0"/>
                <a:t>Peggy Mugaha</a:t>
              </a:r>
            </a:p>
            <a:p>
              <a:pPr algn="ctr"/>
              <a:r>
                <a:rPr lang="en-GB" sz="1400" dirty="0"/>
                <a:t>Kathryn Blair</a:t>
              </a:r>
            </a:p>
            <a:p>
              <a:pPr algn="ctr"/>
              <a:r>
                <a:rPr lang="en-GB" sz="1400" dirty="0"/>
                <a:t>Rachel Try</a:t>
              </a:r>
              <a:endParaRPr lang="en-US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21A752-30F8-73AB-86A0-986057735F2E}"/>
                </a:ext>
              </a:extLst>
            </p:cNvPr>
            <p:cNvSpPr txBox="1"/>
            <p:nvPr/>
          </p:nvSpPr>
          <p:spPr>
            <a:xfrm>
              <a:off x="2779479" y="3618572"/>
              <a:ext cx="1583157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Peter Woodford</a:t>
              </a:r>
            </a:p>
            <a:p>
              <a:pPr algn="ctr"/>
              <a:r>
                <a:rPr lang="en-GB" sz="1400" dirty="0"/>
                <a:t>Catriona </a:t>
              </a:r>
              <a:r>
                <a:rPr lang="en-GB" sz="1400" dirty="0" err="1"/>
                <a:t>Nevard</a:t>
              </a:r>
              <a:endParaRPr lang="en-US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DFDEB-FD80-5AB7-1311-EB9416B695CB}"/>
                </a:ext>
              </a:extLst>
            </p:cNvPr>
            <p:cNvSpPr txBox="1"/>
            <p:nvPr/>
          </p:nvSpPr>
          <p:spPr>
            <a:xfrm>
              <a:off x="4525026" y="3582379"/>
              <a:ext cx="1607038" cy="738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Cath Grant</a:t>
              </a:r>
            </a:p>
            <a:p>
              <a:pPr algn="ctr"/>
              <a:r>
                <a:rPr lang="en-GB" sz="1400" dirty="0"/>
                <a:t>Nichola Martin</a:t>
              </a:r>
            </a:p>
            <a:p>
              <a:pPr algn="ctr"/>
              <a:r>
                <a:rPr lang="en-GB" sz="1400" dirty="0"/>
                <a:t>Sharon Goodchild</a:t>
              </a:r>
              <a:endParaRPr lang="en-US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00797F-92A3-567B-3D24-665BEC11D0F8}"/>
                </a:ext>
              </a:extLst>
            </p:cNvPr>
            <p:cNvSpPr txBox="1"/>
            <p:nvPr/>
          </p:nvSpPr>
          <p:spPr>
            <a:xfrm>
              <a:off x="6456844" y="3576874"/>
              <a:ext cx="1583156" cy="738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Caroline McBride</a:t>
              </a:r>
            </a:p>
            <a:p>
              <a:pPr algn="ctr"/>
              <a:r>
                <a:rPr lang="en-GB" sz="1400" dirty="0"/>
                <a:t>Jenny Milne</a:t>
              </a:r>
            </a:p>
            <a:p>
              <a:pPr algn="ctr"/>
              <a:r>
                <a:rPr lang="en-GB" sz="1400" dirty="0"/>
                <a:t>Teresa Buchan</a:t>
              </a:r>
              <a:endParaRPr lang="en-US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BC4358-F816-51C8-23FA-66644C2E19C2}"/>
                </a:ext>
              </a:extLst>
            </p:cNvPr>
            <p:cNvSpPr txBox="1"/>
            <p:nvPr/>
          </p:nvSpPr>
          <p:spPr>
            <a:xfrm>
              <a:off x="8282707" y="3552504"/>
              <a:ext cx="1583157" cy="738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Camille </a:t>
              </a:r>
              <a:r>
                <a:rPr lang="en-GB" sz="1400" dirty="0" err="1"/>
                <a:t>Devaux</a:t>
              </a:r>
              <a:endParaRPr lang="en-GB" sz="1400" dirty="0"/>
            </a:p>
            <a:p>
              <a:pPr algn="ctr"/>
              <a:r>
                <a:rPr lang="en-GB" sz="1400" dirty="0"/>
                <a:t>Helen Lee Brown</a:t>
              </a:r>
            </a:p>
            <a:p>
              <a:pPr algn="ctr"/>
              <a:r>
                <a:rPr lang="en-GB" sz="1400" dirty="0"/>
                <a:t>Camilla Ford</a:t>
              </a:r>
              <a:endParaRPr lang="en-US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7F9C02-D807-D0B0-F251-3AB180580828}"/>
                </a:ext>
              </a:extLst>
            </p:cNvPr>
            <p:cNvSpPr txBox="1"/>
            <p:nvPr/>
          </p:nvSpPr>
          <p:spPr>
            <a:xfrm>
              <a:off x="10108571" y="3576874"/>
              <a:ext cx="1797229" cy="11695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Emer Keating</a:t>
              </a:r>
            </a:p>
            <a:p>
              <a:pPr algn="ctr"/>
              <a:r>
                <a:rPr lang="en-GB" sz="1400" dirty="0"/>
                <a:t>Alison Smith-Robbie</a:t>
              </a:r>
            </a:p>
            <a:p>
              <a:pPr algn="ctr"/>
              <a:r>
                <a:rPr lang="en-GB" sz="1400" dirty="0"/>
                <a:t>Katy </a:t>
              </a:r>
              <a:r>
                <a:rPr lang="en-GB" sz="1400" dirty="0" err="1"/>
                <a:t>Osbaldeston</a:t>
              </a:r>
              <a:endParaRPr lang="en-GB" sz="1400" dirty="0"/>
            </a:p>
            <a:p>
              <a:pPr algn="ctr"/>
              <a:r>
                <a:rPr lang="en-GB" sz="1400" dirty="0"/>
                <a:t>Sophia Hicks</a:t>
              </a:r>
            </a:p>
            <a:p>
              <a:pPr algn="ctr"/>
              <a:r>
                <a:rPr lang="en-GB" sz="1400" dirty="0"/>
                <a:t>Alice Walker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E23F379-01F1-DD25-F4D4-AC557999022D}"/>
              </a:ext>
            </a:extLst>
          </p:cNvPr>
          <p:cNvSpPr txBox="1"/>
          <p:nvPr/>
        </p:nvSpPr>
        <p:spPr>
          <a:xfrm>
            <a:off x="720856" y="4000322"/>
            <a:ext cx="11148880" cy="369332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           AHP Faculties               Local Maternity &amp; Neonatal Systems            Nursing Workforce Teams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2FECFD-A4F0-F8D4-9DDB-708D896C1311}"/>
              </a:ext>
            </a:extLst>
          </p:cNvPr>
          <p:cNvSpPr txBox="1">
            <a:spLocks/>
          </p:cNvSpPr>
          <p:nvPr/>
        </p:nvSpPr>
        <p:spPr>
          <a:xfrm>
            <a:off x="204808" y="209367"/>
            <a:ext cx="10515600" cy="6362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AE2473"/>
                </a:solidFill>
                <a:latin typeface="Arial" panose="020B0604020202020204"/>
              </a:rPr>
              <a:t>HEE SE: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AE247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Placement Development </a:t>
            </a:r>
            <a:r>
              <a:rPr lang="en-GB" sz="3200" dirty="0">
                <a:solidFill>
                  <a:srgbClr val="AE2473"/>
                </a:solidFill>
                <a:latin typeface="Arial" panose="020B0604020202020204"/>
              </a:rPr>
              <a:t>Structure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AE247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2BDEC2-82CB-637D-235D-669AC86FCDF8}"/>
              </a:ext>
            </a:extLst>
          </p:cNvPr>
          <p:cNvGrpSpPr/>
          <p:nvPr/>
        </p:nvGrpSpPr>
        <p:grpSpPr>
          <a:xfrm>
            <a:off x="8357094" y="1395539"/>
            <a:ext cx="3512642" cy="764548"/>
            <a:chOff x="3948" y="939097"/>
            <a:chExt cx="3512642" cy="7645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E4A115-304D-B94F-F908-D87D8A71F26A}"/>
                </a:ext>
              </a:extLst>
            </p:cNvPr>
            <p:cNvSpPr/>
            <p:nvPr/>
          </p:nvSpPr>
          <p:spPr>
            <a:xfrm>
              <a:off x="3948" y="939097"/>
              <a:ext cx="3512642" cy="764548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44AA2A-399F-68B1-81FF-7489C815FE7A}"/>
                </a:ext>
              </a:extLst>
            </p:cNvPr>
            <p:cNvSpPr txBox="1"/>
            <p:nvPr/>
          </p:nvSpPr>
          <p:spPr>
            <a:xfrm>
              <a:off x="3948" y="939097"/>
              <a:ext cx="3512642" cy="764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dirty="0"/>
                <a:t>AHP Workforce Team</a:t>
              </a:r>
              <a:endParaRPr lang="en-US" sz="2400" kern="1200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D5068A-2391-07EE-E645-E0EC5175BBB7}"/>
              </a:ext>
            </a:extLst>
          </p:cNvPr>
          <p:cNvCxnSpPr>
            <a:cxnSpLocks/>
          </p:cNvCxnSpPr>
          <p:nvPr/>
        </p:nvCxnSpPr>
        <p:spPr>
          <a:xfrm>
            <a:off x="4188066" y="1777813"/>
            <a:ext cx="403812" cy="0"/>
          </a:xfrm>
          <a:prstGeom prst="line">
            <a:avLst/>
          </a:prstGeom>
          <a:ln w="444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39DF70-B004-5146-5DC1-A21C505A4E1C}"/>
              </a:ext>
            </a:extLst>
          </p:cNvPr>
          <p:cNvCxnSpPr>
            <a:cxnSpLocks/>
          </p:cNvCxnSpPr>
          <p:nvPr/>
        </p:nvCxnSpPr>
        <p:spPr>
          <a:xfrm>
            <a:off x="8003936" y="1696533"/>
            <a:ext cx="403812" cy="0"/>
          </a:xfrm>
          <a:prstGeom prst="line">
            <a:avLst/>
          </a:prstGeom>
          <a:ln w="444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42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BF8C-9223-FE6F-C35D-6D2394E3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540565"/>
            <a:ext cx="11718235" cy="430364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Practice learning opportunities exist wherever and whenever health and care services are being provided and delivered.</a:t>
            </a:r>
          </a:p>
          <a:p>
            <a:pPr>
              <a:lnSpc>
                <a:spcPct val="120000"/>
              </a:lnSpc>
            </a:pPr>
            <a:endParaRPr lang="en-US" b="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To convert these opportunities into placements three factors need to be present:</a:t>
            </a:r>
          </a:p>
          <a:p>
            <a:pPr marL="1200117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Function</a:t>
            </a:r>
            <a:r>
              <a:rPr lang="en-US" b="0" dirty="0">
                <a:solidFill>
                  <a:schemeClr val="tx1"/>
                </a:solidFill>
              </a:rPr>
              <a:t>  - has to be relevant to </a:t>
            </a:r>
            <a:r>
              <a:rPr lang="en-US" b="0" dirty="0" err="1">
                <a:solidFill>
                  <a:schemeClr val="tx1"/>
                </a:solidFill>
              </a:rPr>
              <a:t>programme</a:t>
            </a:r>
            <a:r>
              <a:rPr lang="en-US" b="0" dirty="0">
                <a:solidFill>
                  <a:schemeClr val="tx1"/>
                </a:solidFill>
              </a:rPr>
              <a:t> outcomes</a:t>
            </a:r>
          </a:p>
          <a:p>
            <a:pPr marL="1200117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Size</a:t>
            </a:r>
            <a:r>
              <a:rPr lang="en-US" b="0" dirty="0">
                <a:solidFill>
                  <a:schemeClr val="tx1"/>
                </a:solidFill>
              </a:rPr>
              <a:t> - different sizes of department, establishments and skill mix</a:t>
            </a:r>
          </a:p>
          <a:p>
            <a:pPr marL="1200117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Ability </a:t>
            </a:r>
            <a:r>
              <a:rPr lang="en-US" b="0" dirty="0">
                <a:solidFill>
                  <a:schemeClr val="tx1"/>
                </a:solidFill>
              </a:rPr>
              <a:t>- there are other interdependencies that need to be considered</a:t>
            </a:r>
          </a:p>
          <a:p>
            <a:pPr lvl="1"/>
            <a:endParaRPr lang="en-GB" b="0" dirty="0">
              <a:solidFill>
                <a:schemeClr val="tx1"/>
              </a:solidFill>
            </a:endParaRPr>
          </a:p>
          <a:p>
            <a:endParaRPr lang="en-GB" b="0" dirty="0"/>
          </a:p>
          <a:p>
            <a:endParaRPr lang="en-US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2FECFD-A4F0-F8D4-9DDB-708D896C1311}"/>
              </a:ext>
            </a:extLst>
          </p:cNvPr>
          <p:cNvSpPr txBox="1">
            <a:spLocks/>
          </p:cNvSpPr>
          <p:nvPr/>
        </p:nvSpPr>
        <p:spPr>
          <a:xfrm>
            <a:off x="453287" y="401613"/>
            <a:ext cx="10515600" cy="6362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AE247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Developing student placements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E247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00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BF8C-9223-FE6F-C35D-6D2394E3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659834"/>
            <a:ext cx="5227982" cy="42539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b="0" dirty="0"/>
              <a:t>“I’m/we’re too busy”</a:t>
            </a:r>
          </a:p>
          <a:p>
            <a:pPr algn="ctr"/>
            <a:endParaRPr lang="en-GB" b="0" dirty="0"/>
          </a:p>
          <a:p>
            <a:pPr algn="ctr"/>
            <a:r>
              <a:rPr lang="en-GB" b="0" dirty="0"/>
              <a:t>“My service/department is too specialised”</a:t>
            </a:r>
          </a:p>
          <a:p>
            <a:pPr algn="ctr"/>
            <a:endParaRPr lang="en-GB" b="0" dirty="0"/>
          </a:p>
          <a:p>
            <a:pPr algn="ctr"/>
            <a:r>
              <a:rPr lang="en-GB" b="0" dirty="0"/>
              <a:t>“There is nothing for a student to do”</a:t>
            </a:r>
          </a:p>
          <a:p>
            <a:pPr algn="ctr"/>
            <a:endParaRPr lang="en-GB" b="0" dirty="0"/>
          </a:p>
          <a:p>
            <a:pPr algn="ctr"/>
            <a:r>
              <a:rPr lang="en-GB" b="0" dirty="0"/>
              <a:t>“XXX says students can’t……”</a:t>
            </a:r>
          </a:p>
          <a:p>
            <a:pPr algn="ctr"/>
            <a:endParaRPr lang="en-GB" b="0" dirty="0"/>
          </a:p>
          <a:p>
            <a:pPr algn="ctr"/>
            <a:r>
              <a:rPr lang="en-GB" b="0" dirty="0"/>
              <a:t>“we make offers that aren’t taken up”</a:t>
            </a:r>
          </a:p>
          <a:p>
            <a:pPr algn="ctr"/>
            <a:endParaRPr lang="en-GB" b="0" dirty="0"/>
          </a:p>
          <a:p>
            <a:pPr algn="ctr"/>
            <a:endParaRPr lang="en-GB" b="0" dirty="0"/>
          </a:p>
          <a:p>
            <a:pPr algn="ctr"/>
            <a:endParaRPr lang="en-US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2FECFD-A4F0-F8D4-9DDB-708D896C1311}"/>
              </a:ext>
            </a:extLst>
          </p:cNvPr>
          <p:cNvSpPr txBox="1">
            <a:spLocks/>
          </p:cNvSpPr>
          <p:nvPr/>
        </p:nvSpPr>
        <p:spPr>
          <a:xfrm>
            <a:off x="453287" y="401613"/>
            <a:ext cx="10515600" cy="6362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ct val="100000"/>
              </a:lnSpc>
            </a:pPr>
            <a:r>
              <a:rPr lang="en-GB" sz="4800" dirty="0">
                <a:solidFill>
                  <a:srgbClr val="AE2473"/>
                </a:solidFill>
                <a:latin typeface="Arial" panose="020B0604020202020204"/>
              </a:rPr>
              <a:t>Ability: limiting factors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E4D897-C4BE-F81B-BC43-74DD77BFFD7B}"/>
              </a:ext>
            </a:extLst>
          </p:cNvPr>
          <p:cNvSpPr txBox="1">
            <a:spLocks/>
          </p:cNvSpPr>
          <p:nvPr/>
        </p:nvSpPr>
        <p:spPr>
          <a:xfrm>
            <a:off x="5993296" y="1476778"/>
            <a:ext cx="5907156" cy="4437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7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1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7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0" dirty="0"/>
              <a:t>“ we can only support students from XXX year/university”</a:t>
            </a:r>
          </a:p>
          <a:p>
            <a:pPr algn="ctr"/>
            <a:endParaRPr lang="en-GB" b="0" dirty="0"/>
          </a:p>
          <a:p>
            <a:pPr algn="ctr">
              <a:lnSpc>
                <a:spcPct val="120000"/>
              </a:lnSpc>
            </a:pPr>
            <a:r>
              <a:rPr lang="en-GB" b="0" dirty="0"/>
              <a:t>“Only certain staff can support students”</a:t>
            </a:r>
          </a:p>
          <a:p>
            <a:pPr algn="ctr"/>
            <a:endParaRPr lang="en-GB" b="0" dirty="0"/>
          </a:p>
          <a:p>
            <a:pPr algn="ctr"/>
            <a:r>
              <a:rPr lang="en-GB" b="0" dirty="0"/>
              <a:t> “Students need to drive to get here”</a:t>
            </a:r>
          </a:p>
          <a:p>
            <a:pPr algn="ctr"/>
            <a:endParaRPr lang="en-GB" b="0" dirty="0"/>
          </a:p>
          <a:p>
            <a:pPr algn="ctr"/>
            <a:r>
              <a:rPr lang="en-GB" b="0" dirty="0"/>
              <a:t>“We don’t have the ……..”</a:t>
            </a:r>
          </a:p>
          <a:p>
            <a:pPr algn="ctr"/>
            <a:endParaRPr lang="en-GB" b="0" dirty="0"/>
          </a:p>
          <a:p>
            <a:pPr algn="ctr">
              <a:lnSpc>
                <a:spcPct val="120000"/>
              </a:lnSpc>
            </a:pPr>
            <a:r>
              <a:rPr lang="en-GB" b="0" dirty="0"/>
              <a:t>“We only have students at certain times of the year”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7869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0FF9D68-9B43-4471-9626-03BBFE8BB078}"/>
              </a:ext>
            </a:extLst>
          </p:cNvPr>
          <p:cNvGrpSpPr/>
          <p:nvPr/>
        </p:nvGrpSpPr>
        <p:grpSpPr>
          <a:xfrm>
            <a:off x="2611031" y="1143674"/>
            <a:ext cx="7012867" cy="4770716"/>
            <a:chOff x="1887167" y="707707"/>
            <a:chExt cx="5330756" cy="37280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3A8A0-BABD-40D9-86D9-BCCC38CE148C}"/>
                </a:ext>
              </a:extLst>
            </p:cNvPr>
            <p:cNvSpPr/>
            <p:nvPr/>
          </p:nvSpPr>
          <p:spPr>
            <a:xfrm>
              <a:off x="1887167" y="755330"/>
              <a:ext cx="5330756" cy="3680463"/>
            </a:xfrm>
            <a:prstGeom prst="ellipse">
              <a:avLst/>
            </a:prstGeom>
            <a:noFill/>
            <a:ln w="38100">
              <a:solidFill>
                <a:srgbClr val="AE2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/>
              <a:endParaRPr lang="en-US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7A569D-B87E-48FE-BEDF-548194A91954}"/>
                </a:ext>
              </a:extLst>
            </p:cNvPr>
            <p:cNvSpPr/>
            <p:nvPr/>
          </p:nvSpPr>
          <p:spPr>
            <a:xfrm rot="155480">
              <a:off x="3266844" y="707707"/>
              <a:ext cx="2781794" cy="826449"/>
            </a:xfrm>
            <a:prstGeom prst="rect">
              <a:avLst/>
            </a:prstGeom>
            <a:solidFill>
              <a:schemeClr val="bg1"/>
            </a:solidFill>
          </p:spPr>
          <p:txBody>
            <a:bodyPr spcFirstLastPara="1" wrap="none" lIns="121920" tIns="60960" rIns="121920" bIns="60960" numCol="1" anchor="ctr">
              <a:prstTxWarp prst="textArchUp">
                <a:avLst>
                  <a:gd name="adj" fmla="val 10442394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377"/>
              <a:r>
                <a:rPr lang="en-GB" sz="1867" b="1" dirty="0">
                  <a:ln/>
                  <a:solidFill>
                    <a:srgbClr val="003087"/>
                  </a:solidFill>
                  <a:latin typeface="Arial" panose="020B0604020202020204"/>
                </a:rPr>
                <a:t>R</a:t>
              </a:r>
              <a:r>
                <a:rPr lang="en-US" sz="1867" b="1" dirty="0" err="1">
                  <a:ln/>
                  <a:solidFill>
                    <a:srgbClr val="003087"/>
                  </a:solidFill>
                  <a:latin typeface="Arial" panose="020B0604020202020204"/>
                </a:rPr>
                <a:t>egulatory</a:t>
              </a:r>
              <a:r>
                <a:rPr lang="en-US" sz="1867" b="1" dirty="0">
                  <a:ln/>
                  <a:solidFill>
                    <a:srgbClr val="003087"/>
                  </a:solidFill>
                  <a:latin typeface="Arial" panose="020B0604020202020204"/>
                </a:rPr>
                <a:t> body requirements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A2C686-D049-4B9C-9841-7141C7DCD4D1}"/>
              </a:ext>
            </a:extLst>
          </p:cNvPr>
          <p:cNvGrpSpPr/>
          <p:nvPr/>
        </p:nvGrpSpPr>
        <p:grpSpPr>
          <a:xfrm>
            <a:off x="244565" y="1204613"/>
            <a:ext cx="3427473" cy="2835639"/>
            <a:chOff x="-2184620" y="2296080"/>
            <a:chExt cx="3129500" cy="263292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21DDC1-BA3D-4E51-A124-120733D8BE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880" y="3618765"/>
              <a:ext cx="381000" cy="606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003AF9-CDDC-44B5-B659-F73320AD78F2}"/>
                </a:ext>
              </a:extLst>
            </p:cNvPr>
            <p:cNvSpPr/>
            <p:nvPr/>
          </p:nvSpPr>
          <p:spPr>
            <a:xfrm>
              <a:off x="-2184620" y="2296080"/>
              <a:ext cx="2748499" cy="263292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Full/part time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Different sectors, &amp; professions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Non-clinical areas</a:t>
              </a:r>
            </a:p>
            <a:p>
              <a:pPr marL="685783" lvl="1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Projects</a:t>
              </a:r>
            </a:p>
            <a:p>
              <a:pPr marL="685783" lvl="1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Leadership/</a:t>
              </a:r>
              <a:r>
                <a:rPr lang="en-GB" sz="1401" kern="0" dirty="0" err="1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mgt</a:t>
              </a:r>
              <a:endParaRPr lang="en-GB" sz="1401" kern="0" dirty="0">
                <a:solidFill>
                  <a:srgbClr val="005EB8">
                    <a:lumMod val="50000"/>
                  </a:srgbClr>
                </a:solidFill>
                <a:latin typeface="Arial" panose="020B0604020202020204"/>
              </a:endParaRPr>
            </a:p>
            <a:p>
              <a:pPr marL="685783" lvl="1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Education</a:t>
              </a:r>
            </a:p>
            <a:p>
              <a:pPr marL="685783" lvl="1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Research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Duration 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Hub &amp; spoke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Block/Split/ top &amp; tail/blended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role emerging</a:t>
              </a:r>
            </a:p>
            <a:p>
              <a:pPr marL="228594" indent="-228594" defTabSz="914377">
                <a:buFont typeface="Arial" panose="020B0604020202020204" pitchFamily="34" charset="0"/>
                <a:buChar char="•"/>
              </a:pPr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TECS, TEL and Sim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3F476A-C987-414F-8FD1-26039CA04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503648"/>
              </p:ext>
            </p:extLst>
          </p:nvPr>
        </p:nvGraphicFramePr>
        <p:xfrm>
          <a:off x="2940050" y="1800551"/>
          <a:ext cx="6311900" cy="351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47528D3-4CA8-41BC-AA12-E23952E9EE1F}"/>
              </a:ext>
            </a:extLst>
          </p:cNvPr>
          <p:cNvGrpSpPr/>
          <p:nvPr/>
        </p:nvGrpSpPr>
        <p:grpSpPr>
          <a:xfrm>
            <a:off x="6900152" y="1450009"/>
            <a:ext cx="3774473" cy="1131404"/>
            <a:chOff x="2558910" y="2729896"/>
            <a:chExt cx="3116505" cy="105052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875586D-BE5B-4480-BCAB-76269139F222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2558910" y="3255158"/>
              <a:ext cx="1067851" cy="3814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654575-1840-4851-82B9-35B0C18D9B25}"/>
                </a:ext>
              </a:extLst>
            </p:cNvPr>
            <p:cNvSpPr/>
            <p:nvPr/>
          </p:nvSpPr>
          <p:spPr>
            <a:xfrm>
              <a:off x="3626761" y="2729896"/>
              <a:ext cx="2048654" cy="105052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1:1, team, MDT, Multi-student, coaching, long-arm, </a:t>
              </a:r>
            </a:p>
            <a:p>
              <a:pPr algn="ctr" defTabSz="914377"/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Collaborative/peer/buddy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40AD3E-268B-46B0-81C4-669E8225EE05}"/>
              </a:ext>
            </a:extLst>
          </p:cNvPr>
          <p:cNvGrpSpPr/>
          <p:nvPr/>
        </p:nvGrpSpPr>
        <p:grpSpPr>
          <a:xfrm>
            <a:off x="7484916" y="3766538"/>
            <a:ext cx="2754027" cy="1536697"/>
            <a:chOff x="3261940" y="4572000"/>
            <a:chExt cx="2514600" cy="142684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9A2D6DD-BE70-4AAC-8BE8-B407D8D4A2B9}"/>
                </a:ext>
              </a:extLst>
            </p:cNvPr>
            <p:cNvCxnSpPr>
              <a:endCxn id="24" idx="0"/>
            </p:cNvCxnSpPr>
            <p:nvPr/>
          </p:nvCxnSpPr>
          <p:spPr>
            <a:xfrm>
              <a:off x="4236720" y="4572000"/>
              <a:ext cx="282520" cy="512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20A7C1-9FB2-4B75-8209-1C877A80CD0D}"/>
                </a:ext>
              </a:extLst>
            </p:cNvPr>
            <p:cNvSpPr/>
            <p:nvPr/>
          </p:nvSpPr>
          <p:spPr>
            <a:xfrm>
              <a:off x="3261940" y="5084442"/>
              <a:ext cx="25146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1401" kern="0" dirty="0">
                  <a:solidFill>
                    <a:srgbClr val="005EB8">
                      <a:lumMod val="50000"/>
                    </a:srgbClr>
                  </a:solidFill>
                  <a:latin typeface="Arial" panose="020B0604020202020204"/>
                </a:rPr>
                <a:t>Hub based, peripatetic, remote, formative, summative, multi-student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45CAB2F6-4597-452F-B7E6-8D4ACEEF3BB5}"/>
              </a:ext>
            </a:extLst>
          </p:cNvPr>
          <p:cNvSpPr txBox="1">
            <a:spLocks/>
          </p:cNvSpPr>
          <p:nvPr/>
        </p:nvSpPr>
        <p:spPr>
          <a:xfrm>
            <a:off x="244565" y="192891"/>
            <a:ext cx="10515600" cy="63620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0000" lnSpcReduction="2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/>
            <a:r>
              <a:rPr lang="en-GB" sz="4800" dirty="0">
                <a:solidFill>
                  <a:srgbClr val="AE2473"/>
                </a:solidFill>
                <a:latin typeface="Arial" panose="020B0604020202020204"/>
              </a:rPr>
              <a:t>Ability: Factors we can influence</a:t>
            </a:r>
            <a:endParaRPr lang="en-US" sz="4800" dirty="0">
              <a:solidFill>
                <a:srgbClr val="AE247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167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1225</Words>
  <Application>Microsoft Office PowerPoint</Application>
  <PresentationFormat>Widescreen</PresentationFormat>
  <Paragraphs>160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HEE</vt:lpstr>
      <vt:lpstr>Student Placements</vt:lpstr>
      <vt:lpstr>The capacity conundrum</vt:lpstr>
      <vt:lpstr>Quality student placements</vt:lpstr>
      <vt:lpstr>HEE Quality Framework (2021)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 or fiction?</vt:lpstr>
      <vt:lpstr>Mark’s voice: pre-placement</vt:lpstr>
      <vt:lpstr>Mark’s placement feedback</vt:lpstr>
      <vt:lpstr>The practice educator voice</vt:lpstr>
      <vt:lpstr>Ability: The art of the possible</vt:lpstr>
      <vt:lpstr>Thank you for listening</vt:lpstr>
      <vt:lpstr>Breakout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Borwell</dc:creator>
  <cp:lastModifiedBy>Mindy Dalloway</cp:lastModifiedBy>
  <cp:revision>3</cp:revision>
  <cp:lastPrinted>2022-09-26T07:47:19Z</cp:lastPrinted>
  <dcterms:created xsi:type="dcterms:W3CDTF">2022-09-18T09:10:32Z</dcterms:created>
  <dcterms:modified xsi:type="dcterms:W3CDTF">2022-12-05T16:04:49Z</dcterms:modified>
</cp:coreProperties>
</file>