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32"/>
  </p:notesMasterIdLst>
  <p:sldIdLst>
    <p:sldId id="256" r:id="rId2"/>
    <p:sldId id="28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2" r:id="rId12"/>
    <p:sldId id="266" r:id="rId13"/>
    <p:sldId id="283" r:id="rId14"/>
    <p:sldId id="269" r:id="rId15"/>
    <p:sldId id="267" r:id="rId16"/>
    <p:sldId id="288" r:id="rId17"/>
    <p:sldId id="290" r:id="rId18"/>
    <p:sldId id="268" r:id="rId19"/>
    <p:sldId id="285" r:id="rId20"/>
    <p:sldId id="286" r:id="rId21"/>
    <p:sldId id="272" r:id="rId22"/>
    <p:sldId id="275" r:id="rId23"/>
    <p:sldId id="270" r:id="rId24"/>
    <p:sldId id="271" r:id="rId25"/>
    <p:sldId id="273" r:id="rId26"/>
    <p:sldId id="276" r:id="rId27"/>
    <p:sldId id="279" r:id="rId28"/>
    <p:sldId id="280" r:id="rId29"/>
    <p:sldId id="278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AE0C87BA-B745-4DC1-8BA3-E19A2ACBF0D0}">
          <p14:sldIdLst>
            <p14:sldId id="256"/>
            <p14:sldId id="281"/>
            <p14:sldId id="258"/>
          </p14:sldIdLst>
        </p14:section>
        <p14:section name="The event" id="{D96FDE22-C8DA-473D-859E-CEECE74CA1A7}">
          <p14:sldIdLst>
            <p14:sldId id="259"/>
            <p14:sldId id="260"/>
          </p14:sldIdLst>
        </p14:section>
        <p14:section name="Anatomy" id="{6A086587-1BA4-4FC2-91EA-7BC605F14042}">
          <p14:sldIdLst>
            <p14:sldId id="261"/>
            <p14:sldId id="262"/>
            <p14:sldId id="263"/>
          </p14:sldIdLst>
        </p14:section>
        <p14:section name="Medical status (acute)" id="{7F3601F5-8F5B-4282-A837-B825F88BE88B}">
          <p14:sldIdLst>
            <p14:sldId id="264"/>
            <p14:sldId id="265"/>
            <p14:sldId id="282"/>
          </p14:sldIdLst>
        </p14:section>
        <p14:section name="Patient Experience" id="{BE8B1A2B-2AFD-448C-936C-7C14C4921F9B}">
          <p14:sldIdLst>
            <p14:sldId id="266"/>
            <p14:sldId id="283"/>
            <p14:sldId id="269"/>
            <p14:sldId id="267"/>
            <p14:sldId id="288"/>
            <p14:sldId id="290"/>
            <p14:sldId id="268"/>
            <p14:sldId id="285"/>
            <p14:sldId id="286"/>
            <p14:sldId id="272"/>
            <p14:sldId id="275"/>
            <p14:sldId id="270"/>
            <p14:sldId id="271"/>
          </p14:sldIdLst>
        </p14:section>
        <p14:section name="Today..." id="{498CEAD3-58AB-4735-B0C7-B083B76B8536}">
          <p14:sldIdLst>
            <p14:sldId id="273"/>
            <p14:sldId id="276"/>
            <p14:sldId id="279"/>
            <p14:sldId id="280"/>
            <p14:sldId id="278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69CC14-06F9-4260-A04E-410CF90D8B48}" v="109" dt="2021-05-10T20:38:36.6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erine Rogers" userId="d25f2853d78e3ed1" providerId="LiveId" clId="{6469CC14-06F9-4260-A04E-410CF90D8B48}"/>
    <pc:docChg chg="undo custSel addSld delSld modSld sldOrd addSection delSection modSection">
      <pc:chgData name="Catherine Rogers" userId="d25f2853d78e3ed1" providerId="LiveId" clId="{6469CC14-06F9-4260-A04E-410CF90D8B48}" dt="2021-05-11T12:36:01.846" v="18494" actId="14100"/>
      <pc:docMkLst>
        <pc:docMk/>
      </pc:docMkLst>
      <pc:sldChg chg="modTransition">
        <pc:chgData name="Catherine Rogers" userId="d25f2853d78e3ed1" providerId="LiveId" clId="{6469CC14-06F9-4260-A04E-410CF90D8B48}" dt="2021-05-09T13:21:54.075" v="14462"/>
        <pc:sldMkLst>
          <pc:docMk/>
          <pc:sldMk cId="3704570945" sldId="256"/>
        </pc:sldMkLst>
      </pc:sldChg>
      <pc:sldChg chg="del modTransition">
        <pc:chgData name="Catherine Rogers" userId="d25f2853d78e3ed1" providerId="LiveId" clId="{6469CC14-06F9-4260-A04E-410CF90D8B48}" dt="2021-05-09T19:30:16.284" v="14612" actId="47"/>
        <pc:sldMkLst>
          <pc:docMk/>
          <pc:sldMk cId="2711022504" sldId="257"/>
        </pc:sldMkLst>
      </pc:sldChg>
      <pc:sldChg chg="addSp delSp modSp mod modTransition setBg">
        <pc:chgData name="Catherine Rogers" userId="d25f2853d78e3ed1" providerId="LiveId" clId="{6469CC14-06F9-4260-A04E-410CF90D8B48}" dt="2021-05-09T13:23:00.015" v="14469"/>
        <pc:sldMkLst>
          <pc:docMk/>
          <pc:sldMk cId="4081535282" sldId="258"/>
        </pc:sldMkLst>
        <pc:spChg chg="mod">
          <ac:chgData name="Catherine Rogers" userId="d25f2853d78e3ed1" providerId="LiveId" clId="{6469CC14-06F9-4260-A04E-410CF90D8B48}" dt="2021-05-08T14:11:23.507" v="13355" actId="26606"/>
          <ac:spMkLst>
            <pc:docMk/>
            <pc:sldMk cId="4081535282" sldId="258"/>
            <ac:spMk id="2" creationId="{100ED77F-31CF-4FFD-8138-F76EB5C60A39}"/>
          </ac:spMkLst>
        </pc:spChg>
        <pc:spChg chg="add del mod">
          <ac:chgData name="Catherine Rogers" userId="d25f2853d78e3ed1" providerId="LiveId" clId="{6469CC14-06F9-4260-A04E-410CF90D8B48}" dt="2021-05-08T15:37:51.093" v="14190" actId="931"/>
          <ac:spMkLst>
            <pc:docMk/>
            <pc:sldMk cId="4081535282" sldId="258"/>
            <ac:spMk id="4" creationId="{9607A984-1854-4F31-BFEE-388B2D37E8B0}"/>
          </ac:spMkLst>
        </pc:spChg>
        <pc:spChg chg="add del mod">
          <ac:chgData name="Catherine Rogers" userId="d25f2853d78e3ed1" providerId="LiveId" clId="{6469CC14-06F9-4260-A04E-410CF90D8B48}" dt="2021-05-07T16:14:41.552" v="11627" actId="931"/>
          <ac:spMkLst>
            <pc:docMk/>
            <pc:sldMk cId="4081535282" sldId="258"/>
            <ac:spMk id="4" creationId="{A89042E2-EB7D-45C2-A1CD-A83C73B4AC27}"/>
          </ac:spMkLst>
        </pc:spChg>
        <pc:spChg chg="add">
          <ac:chgData name="Catherine Rogers" userId="d25f2853d78e3ed1" providerId="LiveId" clId="{6469CC14-06F9-4260-A04E-410CF90D8B48}" dt="2021-05-08T14:11:23.507" v="13355" actId="26606"/>
          <ac:spMkLst>
            <pc:docMk/>
            <pc:sldMk cId="4081535282" sldId="258"/>
            <ac:spMk id="71" creationId="{2E702296-C979-4148-99DB-E5913F81FC88}"/>
          </ac:spMkLst>
        </pc:spChg>
        <pc:spChg chg="add">
          <ac:chgData name="Catherine Rogers" userId="d25f2853d78e3ed1" providerId="LiveId" clId="{6469CC14-06F9-4260-A04E-410CF90D8B48}" dt="2021-05-08T14:11:23.507" v="13355" actId="26606"/>
          <ac:spMkLst>
            <pc:docMk/>
            <pc:sldMk cId="4081535282" sldId="258"/>
            <ac:spMk id="73" creationId="{DFB9CCDF-95BC-4776-B56C-53F4A61BEA63}"/>
          </ac:spMkLst>
        </pc:spChg>
        <pc:grpChg chg="add">
          <ac:chgData name="Catherine Rogers" userId="d25f2853d78e3ed1" providerId="LiveId" clId="{6469CC14-06F9-4260-A04E-410CF90D8B48}" dt="2021-05-08T14:11:23.507" v="13355" actId="26606"/>
          <ac:grpSpMkLst>
            <pc:docMk/>
            <pc:sldMk cId="4081535282" sldId="258"/>
            <ac:grpSpMk id="12" creationId="{71AFD227-869A-489C-A9B5-3F0498DF3C0C}"/>
          </ac:grpSpMkLst>
        </pc:grpChg>
        <pc:picChg chg="mod ord">
          <ac:chgData name="Catherine Rogers" userId="d25f2853d78e3ed1" providerId="LiveId" clId="{6469CC14-06F9-4260-A04E-410CF90D8B48}" dt="2021-05-08T14:11:34.460" v="13356" actId="1076"/>
          <ac:picMkLst>
            <pc:docMk/>
            <pc:sldMk cId="4081535282" sldId="258"/>
            <ac:picMk id="6" creationId="{9A5BAB58-FF50-48A3-85B3-59F591400305}"/>
          </ac:picMkLst>
        </pc:picChg>
        <pc:picChg chg="add del mod">
          <ac:chgData name="Catherine Rogers" userId="d25f2853d78e3ed1" providerId="LiveId" clId="{6469CC14-06F9-4260-A04E-410CF90D8B48}" dt="2021-05-08T15:37:34.488" v="14189" actId="478"/>
          <ac:picMkLst>
            <pc:docMk/>
            <pc:sldMk cId="4081535282" sldId="258"/>
            <ac:picMk id="7" creationId="{B670E607-7F92-4EC4-9536-B23408869702}"/>
          </ac:picMkLst>
        </pc:picChg>
        <pc:picChg chg="del">
          <ac:chgData name="Catherine Rogers" userId="d25f2853d78e3ed1" providerId="LiveId" clId="{6469CC14-06F9-4260-A04E-410CF90D8B48}" dt="2021-05-07T16:13:55.729" v="11626" actId="21"/>
          <ac:picMkLst>
            <pc:docMk/>
            <pc:sldMk cId="4081535282" sldId="258"/>
            <ac:picMk id="8" creationId="{AE279027-8B5D-4015-80E2-A783E601FFBE}"/>
          </ac:picMkLst>
        </pc:picChg>
        <pc:picChg chg="add mod">
          <ac:chgData name="Catherine Rogers" userId="d25f2853d78e3ed1" providerId="LiveId" clId="{6469CC14-06F9-4260-A04E-410CF90D8B48}" dt="2021-05-08T15:37:55.813" v="14193" actId="1076"/>
          <ac:picMkLst>
            <pc:docMk/>
            <pc:sldMk cId="4081535282" sldId="258"/>
            <ac:picMk id="8" creationId="{C484AC1F-AA01-4E96-85BA-C523A00EF81B}"/>
          </ac:picMkLst>
        </pc:picChg>
      </pc:sldChg>
      <pc:sldChg chg="modSp mod modTransition">
        <pc:chgData name="Catherine Rogers" userId="d25f2853d78e3ed1" providerId="LiveId" clId="{6469CC14-06F9-4260-A04E-410CF90D8B48}" dt="2021-05-10T19:16:33.660" v="16775" actId="14100"/>
        <pc:sldMkLst>
          <pc:docMk/>
          <pc:sldMk cId="3985123610" sldId="259"/>
        </pc:sldMkLst>
        <pc:spChg chg="mod">
          <ac:chgData name="Catherine Rogers" userId="d25f2853d78e3ed1" providerId="LiveId" clId="{6469CC14-06F9-4260-A04E-410CF90D8B48}" dt="2021-05-10T19:16:33.660" v="16775" actId="14100"/>
          <ac:spMkLst>
            <pc:docMk/>
            <pc:sldMk cId="3985123610" sldId="259"/>
            <ac:spMk id="3" creationId="{4B4672CD-9FD2-4DC4-981C-D0B71D06EDEF}"/>
          </ac:spMkLst>
        </pc:spChg>
      </pc:sldChg>
      <pc:sldChg chg="modSp mod modTransition">
        <pc:chgData name="Catherine Rogers" userId="d25f2853d78e3ed1" providerId="LiveId" clId="{6469CC14-06F9-4260-A04E-410CF90D8B48}" dt="2021-05-10T19:17:12.485" v="16811" actId="27636"/>
        <pc:sldMkLst>
          <pc:docMk/>
          <pc:sldMk cId="951308098" sldId="260"/>
        </pc:sldMkLst>
        <pc:spChg chg="mod">
          <ac:chgData name="Catherine Rogers" userId="d25f2853d78e3ed1" providerId="LiveId" clId="{6469CC14-06F9-4260-A04E-410CF90D8B48}" dt="2021-05-10T19:17:12.485" v="16811" actId="27636"/>
          <ac:spMkLst>
            <pc:docMk/>
            <pc:sldMk cId="951308098" sldId="260"/>
            <ac:spMk id="3" creationId="{E6815BBA-DCB9-4D1F-A7EB-E5F6345B61A5}"/>
          </ac:spMkLst>
        </pc:spChg>
      </pc:sldChg>
      <pc:sldChg chg="addSp modSp mod modTransition">
        <pc:chgData name="Catherine Rogers" userId="d25f2853d78e3ed1" providerId="LiveId" clId="{6469CC14-06F9-4260-A04E-410CF90D8B48}" dt="2021-05-10T15:29:36.149" v="15444" actId="404"/>
        <pc:sldMkLst>
          <pc:docMk/>
          <pc:sldMk cId="3204707342" sldId="261"/>
        </pc:sldMkLst>
        <pc:spChg chg="mod">
          <ac:chgData name="Catherine Rogers" userId="d25f2853d78e3ed1" providerId="LiveId" clId="{6469CC14-06F9-4260-A04E-410CF90D8B48}" dt="2021-05-10T15:28:45.821" v="15440" actId="1076"/>
          <ac:spMkLst>
            <pc:docMk/>
            <pc:sldMk cId="3204707342" sldId="261"/>
            <ac:spMk id="2" creationId="{0544D7EE-F039-4873-8D3E-89476852B90A}"/>
          </ac:spMkLst>
        </pc:spChg>
        <pc:spChg chg="mod">
          <ac:chgData name="Catherine Rogers" userId="d25f2853d78e3ed1" providerId="LiveId" clId="{6469CC14-06F9-4260-A04E-410CF90D8B48}" dt="2021-05-10T15:29:10.270" v="15443" actId="14100"/>
          <ac:spMkLst>
            <pc:docMk/>
            <pc:sldMk cId="3204707342" sldId="261"/>
            <ac:spMk id="3" creationId="{426A1805-707F-4E2F-A483-1C8645625A58}"/>
          </ac:spMkLst>
        </pc:spChg>
        <pc:spChg chg="add mod">
          <ac:chgData name="Catherine Rogers" userId="d25f2853d78e3ed1" providerId="LiveId" clId="{6469CC14-06F9-4260-A04E-410CF90D8B48}" dt="2021-05-10T15:29:36.149" v="15444" actId="404"/>
          <ac:spMkLst>
            <pc:docMk/>
            <pc:sldMk cId="3204707342" sldId="261"/>
            <ac:spMk id="4" creationId="{2D2393A9-F541-41CD-98E3-4E0259908C9F}"/>
          </ac:spMkLst>
        </pc:spChg>
      </pc:sldChg>
      <pc:sldChg chg="modSp mod">
        <pc:chgData name="Catherine Rogers" userId="d25f2853d78e3ed1" providerId="LiveId" clId="{6469CC14-06F9-4260-A04E-410CF90D8B48}" dt="2021-05-10T19:18:53.861" v="16956" actId="14100"/>
        <pc:sldMkLst>
          <pc:docMk/>
          <pc:sldMk cId="4008712467" sldId="262"/>
        </pc:sldMkLst>
        <pc:spChg chg="mod">
          <ac:chgData name="Catherine Rogers" userId="d25f2853d78e3ed1" providerId="LiveId" clId="{6469CC14-06F9-4260-A04E-410CF90D8B48}" dt="2021-05-10T19:18:53.861" v="16956" actId="14100"/>
          <ac:spMkLst>
            <pc:docMk/>
            <pc:sldMk cId="4008712467" sldId="262"/>
            <ac:spMk id="4" creationId="{C9D78A16-EDA5-4A6A-80D5-B813A1ADCE24}"/>
          </ac:spMkLst>
        </pc:spChg>
      </pc:sldChg>
      <pc:sldChg chg="modSp mod modTransition">
        <pc:chgData name="Catherine Rogers" userId="d25f2853d78e3ed1" providerId="LiveId" clId="{6469CC14-06F9-4260-A04E-410CF90D8B48}" dt="2021-05-10T15:31:03.627" v="15450" actId="207"/>
        <pc:sldMkLst>
          <pc:docMk/>
          <pc:sldMk cId="3991696050" sldId="263"/>
        </pc:sldMkLst>
        <pc:spChg chg="mod">
          <ac:chgData name="Catherine Rogers" userId="d25f2853d78e3ed1" providerId="LiveId" clId="{6469CC14-06F9-4260-A04E-410CF90D8B48}" dt="2021-05-10T15:31:03.627" v="15450" actId="207"/>
          <ac:spMkLst>
            <pc:docMk/>
            <pc:sldMk cId="3991696050" sldId="263"/>
            <ac:spMk id="3" creationId="{7ADAD1A2-BEAF-42A2-A93B-672BE114477A}"/>
          </ac:spMkLst>
        </pc:spChg>
      </pc:sldChg>
      <pc:sldChg chg="addSp delSp modSp mod modTransition">
        <pc:chgData name="Catherine Rogers" userId="d25f2853d78e3ed1" providerId="LiveId" clId="{6469CC14-06F9-4260-A04E-410CF90D8B48}" dt="2021-05-10T19:21:28.282" v="17036" actId="207"/>
        <pc:sldMkLst>
          <pc:docMk/>
          <pc:sldMk cId="178558166" sldId="264"/>
        </pc:sldMkLst>
        <pc:spChg chg="mod">
          <ac:chgData name="Catherine Rogers" userId="d25f2853d78e3ed1" providerId="LiveId" clId="{6469CC14-06F9-4260-A04E-410CF90D8B48}" dt="2021-05-09T19:39:33.994" v="14910" actId="1076"/>
          <ac:spMkLst>
            <pc:docMk/>
            <pc:sldMk cId="178558166" sldId="264"/>
            <ac:spMk id="2" creationId="{DD153F97-85CF-4787-BA96-F5CAC979BA8D}"/>
          </ac:spMkLst>
        </pc:spChg>
        <pc:spChg chg="mod">
          <ac:chgData name="Catherine Rogers" userId="d25f2853d78e3ed1" providerId="LiveId" clId="{6469CC14-06F9-4260-A04E-410CF90D8B48}" dt="2021-05-10T19:21:28.282" v="17036" actId="207"/>
          <ac:spMkLst>
            <pc:docMk/>
            <pc:sldMk cId="178558166" sldId="264"/>
            <ac:spMk id="3" creationId="{94631934-4730-43A5-818F-30EA41D989AF}"/>
          </ac:spMkLst>
        </pc:spChg>
        <pc:spChg chg="mod">
          <ac:chgData name="Catherine Rogers" userId="d25f2853d78e3ed1" providerId="LiveId" clId="{6469CC14-06F9-4260-A04E-410CF90D8B48}" dt="2021-05-05T16:25:19.324" v="9" actId="20577"/>
          <ac:spMkLst>
            <pc:docMk/>
            <pc:sldMk cId="178558166" sldId="264"/>
            <ac:spMk id="4" creationId="{81D340B5-7245-4AE8-AE05-0849FA4636FF}"/>
          </ac:spMkLst>
        </pc:spChg>
        <pc:spChg chg="add del">
          <ac:chgData name="Catherine Rogers" userId="d25f2853d78e3ed1" providerId="LiveId" clId="{6469CC14-06F9-4260-A04E-410CF90D8B48}" dt="2021-05-05T16:33:39.077" v="11" actId="478"/>
          <ac:spMkLst>
            <pc:docMk/>
            <pc:sldMk cId="178558166" sldId="264"/>
            <ac:spMk id="5" creationId="{3A240C19-E0E4-47BE-A1C6-C5AC6207CAAC}"/>
          </ac:spMkLst>
        </pc:spChg>
        <pc:picChg chg="add del mod">
          <ac:chgData name="Catherine Rogers" userId="d25f2853d78e3ed1" providerId="LiveId" clId="{6469CC14-06F9-4260-A04E-410CF90D8B48}" dt="2021-05-05T16:37:35.243" v="13" actId="478"/>
          <ac:picMkLst>
            <pc:docMk/>
            <pc:sldMk cId="178558166" sldId="264"/>
            <ac:picMk id="7" creationId="{486ACC47-F54A-442A-B7B4-F31D9683D714}"/>
          </ac:picMkLst>
        </pc:picChg>
        <pc:picChg chg="add del mod">
          <ac:chgData name="Catherine Rogers" userId="d25f2853d78e3ed1" providerId="LiveId" clId="{6469CC14-06F9-4260-A04E-410CF90D8B48}" dt="2021-05-09T19:39:28.971" v="14909" actId="478"/>
          <ac:picMkLst>
            <pc:docMk/>
            <pc:sldMk cId="178558166" sldId="264"/>
            <ac:picMk id="8" creationId="{00C8374A-C29D-4959-A3F9-C6DDA3223A82}"/>
          </ac:picMkLst>
        </pc:picChg>
      </pc:sldChg>
      <pc:sldChg chg="modSp new mod modTransition">
        <pc:chgData name="Catherine Rogers" userId="d25f2853d78e3ed1" providerId="LiveId" clId="{6469CC14-06F9-4260-A04E-410CF90D8B48}" dt="2021-05-10T19:22:24.525" v="17046" actId="20577"/>
        <pc:sldMkLst>
          <pc:docMk/>
          <pc:sldMk cId="4260943999" sldId="265"/>
        </pc:sldMkLst>
        <pc:spChg chg="mod">
          <ac:chgData name="Catherine Rogers" userId="d25f2853d78e3ed1" providerId="LiveId" clId="{6469CC14-06F9-4260-A04E-410CF90D8B48}" dt="2021-05-10T19:21:48.133" v="17039" actId="20577"/>
          <ac:spMkLst>
            <pc:docMk/>
            <pc:sldMk cId="4260943999" sldId="265"/>
            <ac:spMk id="2" creationId="{9BC4B972-B621-4105-8689-BB16C79A1182}"/>
          </ac:spMkLst>
        </pc:spChg>
        <pc:spChg chg="mod">
          <ac:chgData name="Catherine Rogers" userId="d25f2853d78e3ed1" providerId="LiveId" clId="{6469CC14-06F9-4260-A04E-410CF90D8B48}" dt="2021-05-10T19:22:24.525" v="17046" actId="20577"/>
          <ac:spMkLst>
            <pc:docMk/>
            <pc:sldMk cId="4260943999" sldId="265"/>
            <ac:spMk id="3" creationId="{E10B8A4C-4BE3-4CBE-8436-DBDFAA87F164}"/>
          </ac:spMkLst>
        </pc:spChg>
      </pc:sldChg>
      <pc:sldChg chg="modSp new mod modTransition">
        <pc:chgData name="Catherine Rogers" userId="d25f2853d78e3ed1" providerId="LiveId" clId="{6469CC14-06F9-4260-A04E-410CF90D8B48}" dt="2021-05-10T20:37:54.372" v="18485"/>
        <pc:sldMkLst>
          <pc:docMk/>
          <pc:sldMk cId="188767388" sldId="266"/>
        </pc:sldMkLst>
        <pc:spChg chg="mod">
          <ac:chgData name="Catherine Rogers" userId="d25f2853d78e3ed1" providerId="LiveId" clId="{6469CC14-06F9-4260-A04E-410CF90D8B48}" dt="2021-05-09T19:42:00.132" v="14929" actId="14100"/>
          <ac:spMkLst>
            <pc:docMk/>
            <pc:sldMk cId="188767388" sldId="266"/>
            <ac:spMk id="2" creationId="{AD1C5C72-EFAF-4861-9CC5-00DAD48ACB78}"/>
          </ac:spMkLst>
        </pc:spChg>
        <pc:spChg chg="mod">
          <ac:chgData name="Catherine Rogers" userId="d25f2853d78e3ed1" providerId="LiveId" clId="{6469CC14-06F9-4260-A04E-410CF90D8B48}" dt="2021-05-09T19:42:15.691" v="14933" actId="14100"/>
          <ac:spMkLst>
            <pc:docMk/>
            <pc:sldMk cId="188767388" sldId="266"/>
            <ac:spMk id="3" creationId="{8C499025-9644-4C5B-9781-78D133561569}"/>
          </ac:spMkLst>
        </pc:spChg>
        <pc:spChg chg="mod">
          <ac:chgData name="Catherine Rogers" userId="d25f2853d78e3ed1" providerId="LiveId" clId="{6469CC14-06F9-4260-A04E-410CF90D8B48}" dt="2021-05-10T15:34:54.326" v="15502" actId="1076"/>
          <ac:spMkLst>
            <pc:docMk/>
            <pc:sldMk cId="188767388" sldId="266"/>
            <ac:spMk id="4" creationId="{B179A17B-50B7-4907-9FC0-388B9A874E50}"/>
          </ac:spMkLst>
        </pc:spChg>
        <pc:spChg chg="mod">
          <ac:chgData name="Catherine Rogers" userId="d25f2853d78e3ed1" providerId="LiveId" clId="{6469CC14-06F9-4260-A04E-410CF90D8B48}" dt="2021-05-09T19:42:11.579" v="14932" actId="14100"/>
          <ac:spMkLst>
            <pc:docMk/>
            <pc:sldMk cId="188767388" sldId="266"/>
            <ac:spMk id="5" creationId="{3C13443E-A41D-45B2-8B38-7E165952C19F}"/>
          </ac:spMkLst>
        </pc:spChg>
        <pc:spChg chg="mod">
          <ac:chgData name="Catherine Rogers" userId="d25f2853d78e3ed1" providerId="LiveId" clId="{6469CC14-06F9-4260-A04E-410CF90D8B48}" dt="2021-05-10T19:26:40.849" v="17143" actId="207"/>
          <ac:spMkLst>
            <pc:docMk/>
            <pc:sldMk cId="188767388" sldId="266"/>
            <ac:spMk id="6" creationId="{82242188-F50C-4619-9635-29D7BC944E33}"/>
          </ac:spMkLst>
        </pc:spChg>
      </pc:sldChg>
      <pc:sldChg chg="modSp new del mod">
        <pc:chgData name="Catherine Rogers" userId="d25f2853d78e3ed1" providerId="LiveId" clId="{6469CC14-06F9-4260-A04E-410CF90D8B48}" dt="2021-05-06T16:15:55.463" v="1020" actId="47"/>
        <pc:sldMkLst>
          <pc:docMk/>
          <pc:sldMk cId="3475810868" sldId="266"/>
        </pc:sldMkLst>
        <pc:spChg chg="mod">
          <ac:chgData name="Catherine Rogers" userId="d25f2853d78e3ed1" providerId="LiveId" clId="{6469CC14-06F9-4260-A04E-410CF90D8B48}" dt="2021-05-06T16:15:11.558" v="1013" actId="20577"/>
          <ac:spMkLst>
            <pc:docMk/>
            <pc:sldMk cId="3475810868" sldId="266"/>
            <ac:spMk id="2" creationId="{F0F35813-7E94-438E-A19B-A8F5C514ECB8}"/>
          </ac:spMkLst>
        </pc:spChg>
      </pc:sldChg>
      <pc:sldChg chg="modSp new mod modTransition">
        <pc:chgData name="Catherine Rogers" userId="d25f2853d78e3ed1" providerId="LiveId" clId="{6469CC14-06F9-4260-A04E-410CF90D8B48}" dt="2021-05-10T20:38:19.926" v="18487"/>
        <pc:sldMkLst>
          <pc:docMk/>
          <pc:sldMk cId="398773453" sldId="267"/>
        </pc:sldMkLst>
        <pc:spChg chg="mod">
          <ac:chgData name="Catherine Rogers" userId="d25f2853d78e3ed1" providerId="LiveId" clId="{6469CC14-06F9-4260-A04E-410CF90D8B48}" dt="2021-05-06T19:15:57.705" v="1800" actId="14100"/>
          <ac:spMkLst>
            <pc:docMk/>
            <pc:sldMk cId="398773453" sldId="267"/>
            <ac:spMk id="2" creationId="{2AF820C9-622D-407E-A805-AA0AA43947E3}"/>
          </ac:spMkLst>
        </pc:spChg>
        <pc:spChg chg="mod">
          <ac:chgData name="Catherine Rogers" userId="d25f2853d78e3ed1" providerId="LiveId" clId="{6469CC14-06F9-4260-A04E-410CF90D8B48}" dt="2021-05-06T19:15:28.122" v="1787" actId="20577"/>
          <ac:spMkLst>
            <pc:docMk/>
            <pc:sldMk cId="398773453" sldId="267"/>
            <ac:spMk id="3" creationId="{D8E51B67-22A7-4081-81EE-54A3FAFB37E3}"/>
          </ac:spMkLst>
        </pc:spChg>
        <pc:spChg chg="mod">
          <ac:chgData name="Catherine Rogers" userId="d25f2853d78e3ed1" providerId="LiveId" clId="{6469CC14-06F9-4260-A04E-410CF90D8B48}" dt="2021-05-10T19:31:56.226" v="17433" actId="27636"/>
          <ac:spMkLst>
            <pc:docMk/>
            <pc:sldMk cId="398773453" sldId="267"/>
            <ac:spMk id="4" creationId="{23CB88C5-A37C-4D85-AB2B-51D5E730D8AA}"/>
          </ac:spMkLst>
        </pc:spChg>
        <pc:spChg chg="mod">
          <ac:chgData name="Catherine Rogers" userId="d25f2853d78e3ed1" providerId="LiveId" clId="{6469CC14-06F9-4260-A04E-410CF90D8B48}" dt="2021-05-06T19:15:41.572" v="1799" actId="20577"/>
          <ac:spMkLst>
            <pc:docMk/>
            <pc:sldMk cId="398773453" sldId="267"/>
            <ac:spMk id="5" creationId="{F5C82669-0338-4199-A6D7-9B5D4C11C65C}"/>
          </ac:spMkLst>
        </pc:spChg>
        <pc:spChg chg="mod">
          <ac:chgData name="Catherine Rogers" userId="d25f2853d78e3ed1" providerId="LiveId" clId="{6469CC14-06F9-4260-A04E-410CF90D8B48}" dt="2021-05-10T19:31:56.226" v="17434" actId="27636"/>
          <ac:spMkLst>
            <pc:docMk/>
            <pc:sldMk cId="398773453" sldId="267"/>
            <ac:spMk id="6" creationId="{51A04EAC-E72D-405E-B77F-65EF7E462935}"/>
          </ac:spMkLst>
        </pc:spChg>
      </pc:sldChg>
      <pc:sldChg chg="modSp new del mod">
        <pc:chgData name="Catherine Rogers" userId="d25f2853d78e3ed1" providerId="LiveId" clId="{6469CC14-06F9-4260-A04E-410CF90D8B48}" dt="2021-05-06T16:15:36.345" v="1019" actId="47"/>
        <pc:sldMkLst>
          <pc:docMk/>
          <pc:sldMk cId="2980018667" sldId="267"/>
        </pc:sldMkLst>
        <pc:spChg chg="mod">
          <ac:chgData name="Catherine Rogers" userId="d25f2853d78e3ed1" providerId="LiveId" clId="{6469CC14-06F9-4260-A04E-410CF90D8B48}" dt="2021-05-06T16:15:30.141" v="1018" actId="20577"/>
          <ac:spMkLst>
            <pc:docMk/>
            <pc:sldMk cId="2980018667" sldId="267"/>
            <ac:spMk id="2" creationId="{E93A0BCC-624D-42F1-B06E-6387EDEDA95C}"/>
          </ac:spMkLst>
        </pc:spChg>
      </pc:sldChg>
      <pc:sldChg chg="modSp new del mod">
        <pc:chgData name="Catherine Rogers" userId="d25f2853d78e3ed1" providerId="LiveId" clId="{6469CC14-06F9-4260-A04E-410CF90D8B48}" dt="2021-05-06T19:24:22.570" v="2053" actId="47"/>
        <pc:sldMkLst>
          <pc:docMk/>
          <pc:sldMk cId="3148785670" sldId="268"/>
        </pc:sldMkLst>
        <pc:spChg chg="mod">
          <ac:chgData name="Catherine Rogers" userId="d25f2853d78e3ed1" providerId="LiveId" clId="{6469CC14-06F9-4260-A04E-410CF90D8B48}" dt="2021-05-06T19:24:09.881" v="2052" actId="27636"/>
          <ac:spMkLst>
            <pc:docMk/>
            <pc:sldMk cId="3148785670" sldId="268"/>
            <ac:spMk id="2" creationId="{C079D009-5D13-4477-8121-1F2C05C74B38}"/>
          </ac:spMkLst>
        </pc:spChg>
      </pc:sldChg>
      <pc:sldChg chg="addSp modSp new mod modTransition">
        <pc:chgData name="Catherine Rogers" userId="d25f2853d78e3ed1" providerId="LiveId" clId="{6469CC14-06F9-4260-A04E-410CF90D8B48}" dt="2021-05-10T19:36:15.241" v="17766" actId="20577"/>
        <pc:sldMkLst>
          <pc:docMk/>
          <pc:sldMk cId="3610196696" sldId="268"/>
        </pc:sldMkLst>
        <pc:spChg chg="mod">
          <ac:chgData name="Catherine Rogers" userId="d25f2853d78e3ed1" providerId="LiveId" clId="{6469CC14-06F9-4260-A04E-410CF90D8B48}" dt="2021-05-08T14:37:08.401" v="13473" actId="14100"/>
          <ac:spMkLst>
            <pc:docMk/>
            <pc:sldMk cId="3610196696" sldId="268"/>
            <ac:spMk id="2" creationId="{D500BB28-62B5-42CD-AD62-F029BFDF60F6}"/>
          </ac:spMkLst>
        </pc:spChg>
        <pc:spChg chg="add mod">
          <ac:chgData name="Catherine Rogers" userId="d25f2853d78e3ed1" providerId="LiveId" clId="{6469CC14-06F9-4260-A04E-410CF90D8B48}" dt="2021-05-10T19:36:15.241" v="17766" actId="20577"/>
          <ac:spMkLst>
            <pc:docMk/>
            <pc:sldMk cId="3610196696" sldId="268"/>
            <ac:spMk id="3" creationId="{E1D21228-9CC2-4C65-B34F-C521F4ABF0AA}"/>
          </ac:spMkLst>
        </pc:spChg>
      </pc:sldChg>
      <pc:sldChg chg="addSp modSp new mod modTransition">
        <pc:chgData name="Catherine Rogers" userId="d25f2853d78e3ed1" providerId="LiveId" clId="{6469CC14-06F9-4260-A04E-410CF90D8B48}" dt="2021-05-10T20:38:36.648" v="18488"/>
        <pc:sldMkLst>
          <pc:docMk/>
          <pc:sldMk cId="3420452241" sldId="269"/>
        </pc:sldMkLst>
        <pc:spChg chg="mod">
          <ac:chgData name="Catherine Rogers" userId="d25f2853d78e3ed1" providerId="LiveId" clId="{6469CC14-06F9-4260-A04E-410CF90D8B48}" dt="2021-05-06T19:25:05.447" v="2075" actId="20577"/>
          <ac:spMkLst>
            <pc:docMk/>
            <pc:sldMk cId="3420452241" sldId="269"/>
            <ac:spMk id="2" creationId="{9BC6C59A-EC7A-458F-B3DB-75E7508731E8}"/>
          </ac:spMkLst>
        </pc:spChg>
        <pc:spChg chg="add mod">
          <ac:chgData name="Catherine Rogers" userId="d25f2853d78e3ed1" providerId="LiveId" clId="{6469CC14-06F9-4260-A04E-410CF90D8B48}" dt="2021-05-10T19:28:40.484" v="17249" actId="20577"/>
          <ac:spMkLst>
            <pc:docMk/>
            <pc:sldMk cId="3420452241" sldId="269"/>
            <ac:spMk id="3" creationId="{41A59FFC-4534-410E-91C6-18A9480C315C}"/>
          </ac:spMkLst>
        </pc:spChg>
      </pc:sldChg>
      <pc:sldChg chg="modSp new mod modTransition">
        <pc:chgData name="Catherine Rogers" userId="d25f2853d78e3ed1" providerId="LiveId" clId="{6469CC14-06F9-4260-A04E-410CF90D8B48}" dt="2021-05-10T19:47:49.076" v="18155" actId="20577"/>
        <pc:sldMkLst>
          <pc:docMk/>
          <pc:sldMk cId="180789056" sldId="270"/>
        </pc:sldMkLst>
        <pc:spChg chg="mod">
          <ac:chgData name="Catherine Rogers" userId="d25f2853d78e3ed1" providerId="LiveId" clId="{6469CC14-06F9-4260-A04E-410CF90D8B48}" dt="2021-05-07T09:16:33.211" v="2658" actId="20577"/>
          <ac:spMkLst>
            <pc:docMk/>
            <pc:sldMk cId="180789056" sldId="270"/>
            <ac:spMk id="2" creationId="{71B92968-45BD-4B1F-8541-009FF56D5D01}"/>
          </ac:spMkLst>
        </pc:spChg>
        <pc:spChg chg="mod">
          <ac:chgData name="Catherine Rogers" userId="d25f2853d78e3ed1" providerId="LiveId" clId="{6469CC14-06F9-4260-A04E-410CF90D8B48}" dt="2021-05-09T19:49:54.540" v="15017" actId="207"/>
          <ac:spMkLst>
            <pc:docMk/>
            <pc:sldMk cId="180789056" sldId="270"/>
            <ac:spMk id="3" creationId="{ECE471F5-2D15-4BAB-9BA4-7918C3B0B879}"/>
          </ac:spMkLst>
        </pc:spChg>
        <pc:spChg chg="mod">
          <ac:chgData name="Catherine Rogers" userId="d25f2853d78e3ed1" providerId="LiveId" clId="{6469CC14-06F9-4260-A04E-410CF90D8B48}" dt="2021-05-10T19:42:44.983" v="17892" actId="27636"/>
          <ac:spMkLst>
            <pc:docMk/>
            <pc:sldMk cId="180789056" sldId="270"/>
            <ac:spMk id="4" creationId="{EE7328F6-055E-4B90-8FF3-AAD59EC46936}"/>
          </ac:spMkLst>
        </pc:spChg>
        <pc:spChg chg="mod">
          <ac:chgData name="Catherine Rogers" userId="d25f2853d78e3ed1" providerId="LiveId" clId="{6469CC14-06F9-4260-A04E-410CF90D8B48}" dt="2021-05-09T19:50:00.386" v="15018" actId="207"/>
          <ac:spMkLst>
            <pc:docMk/>
            <pc:sldMk cId="180789056" sldId="270"/>
            <ac:spMk id="5" creationId="{CAD5FA3E-16B3-44EF-941A-7E0B6076226D}"/>
          </ac:spMkLst>
        </pc:spChg>
        <pc:spChg chg="mod">
          <ac:chgData name="Catherine Rogers" userId="d25f2853d78e3ed1" providerId="LiveId" clId="{6469CC14-06F9-4260-A04E-410CF90D8B48}" dt="2021-05-10T19:47:49.076" v="18155" actId="20577"/>
          <ac:spMkLst>
            <pc:docMk/>
            <pc:sldMk cId="180789056" sldId="270"/>
            <ac:spMk id="6" creationId="{7BB73691-8FEB-46F6-ABCF-F28BD5089ED6}"/>
          </ac:spMkLst>
        </pc:spChg>
      </pc:sldChg>
      <pc:sldChg chg="modSp new del mod">
        <pc:chgData name="Catherine Rogers" userId="d25f2853d78e3ed1" providerId="LiveId" clId="{6469CC14-06F9-4260-A04E-410CF90D8B48}" dt="2021-05-07T09:04:20.323" v="2085" actId="47"/>
        <pc:sldMkLst>
          <pc:docMk/>
          <pc:sldMk cId="3316756888" sldId="270"/>
        </pc:sldMkLst>
        <pc:spChg chg="mod">
          <ac:chgData name="Catherine Rogers" userId="d25f2853d78e3ed1" providerId="LiveId" clId="{6469CC14-06F9-4260-A04E-410CF90D8B48}" dt="2021-05-07T09:03:56.780" v="2084" actId="20577"/>
          <ac:spMkLst>
            <pc:docMk/>
            <pc:sldMk cId="3316756888" sldId="270"/>
            <ac:spMk id="2" creationId="{4A2125CD-9CAB-4EC6-9997-99BE687EF027}"/>
          </ac:spMkLst>
        </pc:spChg>
      </pc:sldChg>
      <pc:sldChg chg="new del">
        <pc:chgData name="Catherine Rogers" userId="d25f2853d78e3ed1" providerId="LiveId" clId="{6469CC14-06F9-4260-A04E-410CF90D8B48}" dt="2021-05-07T10:06:33.498" v="3682" actId="47"/>
        <pc:sldMkLst>
          <pc:docMk/>
          <pc:sldMk cId="224383699" sldId="271"/>
        </pc:sldMkLst>
      </pc:sldChg>
      <pc:sldChg chg="new del">
        <pc:chgData name="Catherine Rogers" userId="d25f2853d78e3ed1" providerId="LiveId" clId="{6469CC14-06F9-4260-A04E-410CF90D8B48}" dt="2021-05-07T10:06:06.660" v="3680" actId="47"/>
        <pc:sldMkLst>
          <pc:docMk/>
          <pc:sldMk cId="1299612508" sldId="271"/>
        </pc:sldMkLst>
      </pc:sldChg>
      <pc:sldChg chg="addSp delSp modSp new mod modTransition setBg">
        <pc:chgData name="Catherine Rogers" userId="d25f2853d78e3ed1" providerId="LiveId" clId="{6469CC14-06F9-4260-A04E-410CF90D8B48}" dt="2021-05-11T12:36:01.846" v="18494" actId="14100"/>
        <pc:sldMkLst>
          <pc:docMk/>
          <pc:sldMk cId="2739543721" sldId="271"/>
        </pc:sldMkLst>
        <pc:spChg chg="mod">
          <ac:chgData name="Catherine Rogers" userId="d25f2853d78e3ed1" providerId="LiveId" clId="{6469CC14-06F9-4260-A04E-410CF90D8B48}" dt="2021-05-08T15:18:07.114" v="13785" actId="26606"/>
          <ac:spMkLst>
            <pc:docMk/>
            <pc:sldMk cId="2739543721" sldId="271"/>
            <ac:spMk id="2" creationId="{962DFABE-260B-4A2E-AB08-D3BCCEC240FD}"/>
          </ac:spMkLst>
        </pc:spChg>
        <pc:spChg chg="add del mod">
          <ac:chgData name="Catherine Rogers" userId="d25f2853d78e3ed1" providerId="LiveId" clId="{6469CC14-06F9-4260-A04E-410CF90D8B48}" dt="2021-05-11T12:36:01.846" v="18494" actId="14100"/>
          <ac:spMkLst>
            <pc:docMk/>
            <pc:sldMk cId="2739543721" sldId="271"/>
            <ac:spMk id="3" creationId="{602C0392-12CF-4133-9121-55E2EB33074D}"/>
          </ac:spMkLst>
        </pc:spChg>
        <pc:spChg chg="add del">
          <ac:chgData name="Catherine Rogers" userId="d25f2853d78e3ed1" providerId="LiveId" clId="{6469CC14-06F9-4260-A04E-410CF90D8B48}" dt="2021-05-08T15:18:07.114" v="13785" actId="26606"/>
          <ac:spMkLst>
            <pc:docMk/>
            <pc:sldMk cId="2739543721" sldId="271"/>
            <ac:spMk id="71" creationId="{95697D25-3D98-4690-9E3D-C65732E5D818}"/>
          </ac:spMkLst>
        </pc:spChg>
        <pc:spChg chg="add del">
          <ac:chgData name="Catherine Rogers" userId="d25f2853d78e3ed1" providerId="LiveId" clId="{6469CC14-06F9-4260-A04E-410CF90D8B48}" dt="2021-05-08T15:18:07.114" v="13785" actId="26606"/>
          <ac:spMkLst>
            <pc:docMk/>
            <pc:sldMk cId="2739543721" sldId="271"/>
            <ac:spMk id="73" creationId="{56C634FA-4936-4EA7-9BFB-F34843C0F050}"/>
          </ac:spMkLst>
        </pc:spChg>
        <pc:spChg chg="add">
          <ac:chgData name="Catherine Rogers" userId="d25f2853d78e3ed1" providerId="LiveId" clId="{6469CC14-06F9-4260-A04E-410CF90D8B48}" dt="2021-05-08T15:18:07.114" v="13785" actId="26606"/>
          <ac:spMkLst>
            <pc:docMk/>
            <pc:sldMk cId="2739543721" sldId="271"/>
            <ac:spMk id="241" creationId="{11AC88F6-55CB-496B-8AD8-9ABD2E6E3BFA}"/>
          </ac:spMkLst>
        </pc:spChg>
        <pc:spChg chg="add">
          <ac:chgData name="Catherine Rogers" userId="d25f2853d78e3ed1" providerId="LiveId" clId="{6469CC14-06F9-4260-A04E-410CF90D8B48}" dt="2021-05-08T15:18:07.114" v="13785" actId="26606"/>
          <ac:spMkLst>
            <pc:docMk/>
            <pc:sldMk cId="2739543721" sldId="271"/>
            <ac:spMk id="243" creationId="{6F53D3C3-F24F-4317-98B6-A05ECD30445C}"/>
          </ac:spMkLst>
        </pc:spChg>
        <pc:grpChg chg="add del">
          <ac:chgData name="Catherine Rogers" userId="d25f2853d78e3ed1" providerId="LiveId" clId="{6469CC14-06F9-4260-A04E-410CF90D8B48}" dt="2021-05-08T15:18:07.114" v="13785" actId="26606"/>
          <ac:grpSpMkLst>
            <pc:docMk/>
            <pc:sldMk cId="2739543721" sldId="271"/>
            <ac:grpSpMk id="12" creationId="{71AFD227-869A-489C-A9B5-3F0498DF3C0C}"/>
          </ac:grpSpMkLst>
        </pc:grpChg>
        <pc:grpChg chg="add del">
          <ac:chgData name="Catherine Rogers" userId="d25f2853d78e3ed1" providerId="LiveId" clId="{6469CC14-06F9-4260-A04E-410CF90D8B48}" dt="2021-05-08T15:18:07.114" v="13785" actId="26606"/>
          <ac:grpSpMkLst>
            <pc:docMk/>
            <pc:sldMk cId="2739543721" sldId="271"/>
            <ac:grpSpMk id="75" creationId="{A9A3B735-54E2-4D95-A245-5BA856818C0F}"/>
          </ac:grpSpMkLst>
        </pc:grpChg>
        <pc:grpChg chg="add">
          <ac:chgData name="Catherine Rogers" userId="d25f2853d78e3ed1" providerId="LiveId" clId="{6469CC14-06F9-4260-A04E-410CF90D8B48}" dt="2021-05-08T15:18:07.114" v="13785" actId="26606"/>
          <ac:grpSpMkLst>
            <pc:docMk/>
            <pc:sldMk cId="2739543721" sldId="271"/>
            <ac:grpSpMk id="182" creationId="{71AFD227-869A-489C-A9B5-3F0498DF3C0C}"/>
          </ac:grpSpMkLst>
        </pc:grpChg>
        <pc:picChg chg="add del mod ord">
          <ac:chgData name="Catherine Rogers" userId="d25f2853d78e3ed1" providerId="LiveId" clId="{6469CC14-06F9-4260-A04E-410CF90D8B48}" dt="2021-05-08T15:12:51.530" v="13754" actId="478"/>
          <ac:picMkLst>
            <pc:docMk/>
            <pc:sldMk cId="2739543721" sldId="271"/>
            <ac:picMk id="5" creationId="{750628A2-9FD5-4075-A82E-574A5812AEEA}"/>
          </ac:picMkLst>
        </pc:picChg>
        <pc:picChg chg="add mod ord">
          <ac:chgData name="Catherine Rogers" userId="d25f2853d78e3ed1" providerId="LiveId" clId="{6469CC14-06F9-4260-A04E-410CF90D8B48}" dt="2021-05-08T15:18:07.114" v="13785" actId="26606"/>
          <ac:picMkLst>
            <pc:docMk/>
            <pc:sldMk cId="2739543721" sldId="271"/>
            <ac:picMk id="7" creationId="{2C1CB398-E945-47CB-A74B-B9F6BE5AB2A7}"/>
          </ac:picMkLst>
        </pc:picChg>
      </pc:sldChg>
      <pc:sldChg chg="addSp delSp modSp new mod modTransition setBg modShow">
        <pc:chgData name="Catherine Rogers" userId="d25f2853d78e3ed1" providerId="LiveId" clId="{6469CC14-06F9-4260-A04E-410CF90D8B48}" dt="2021-05-11T12:33:39.278" v="18491" actId="729"/>
        <pc:sldMkLst>
          <pc:docMk/>
          <pc:sldMk cId="1010886229" sldId="272"/>
        </pc:sldMkLst>
        <pc:spChg chg="mod">
          <ac:chgData name="Catherine Rogers" userId="d25f2853d78e3ed1" providerId="LiveId" clId="{6469CC14-06F9-4260-A04E-410CF90D8B48}" dt="2021-05-08T14:57:28.507" v="13712" actId="26606"/>
          <ac:spMkLst>
            <pc:docMk/>
            <pc:sldMk cId="1010886229" sldId="272"/>
            <ac:spMk id="2" creationId="{FB08B7E5-15FF-4F32-8BE5-7810A563760A}"/>
          </ac:spMkLst>
        </pc:spChg>
        <pc:spChg chg="add del mod">
          <ac:chgData name="Catherine Rogers" userId="d25f2853d78e3ed1" providerId="LiveId" clId="{6469CC14-06F9-4260-A04E-410CF90D8B48}" dt="2021-05-08T14:57:28.507" v="13712" actId="26606"/>
          <ac:spMkLst>
            <pc:docMk/>
            <pc:sldMk cId="1010886229" sldId="272"/>
            <ac:spMk id="3" creationId="{36F0F3CD-88EA-4937-A120-AFBB4BE60D6A}"/>
          </ac:spMkLst>
        </pc:spChg>
        <pc:spChg chg="add del mod">
          <ac:chgData name="Catherine Rogers" userId="d25f2853d78e3ed1" providerId="LiveId" clId="{6469CC14-06F9-4260-A04E-410CF90D8B48}" dt="2021-05-10T17:22:23.567" v="16701"/>
          <ac:spMkLst>
            <pc:docMk/>
            <pc:sldMk cId="1010886229" sldId="272"/>
            <ac:spMk id="67" creationId="{69654482-F44B-4063-ACD4-5FDFBC097DFE}"/>
          </ac:spMkLst>
        </pc:spChg>
        <pc:spChg chg="add">
          <ac:chgData name="Catherine Rogers" userId="d25f2853d78e3ed1" providerId="LiveId" clId="{6469CC14-06F9-4260-A04E-410CF90D8B48}" dt="2021-05-08T14:57:28.507" v="13712" actId="26606"/>
          <ac:spMkLst>
            <pc:docMk/>
            <pc:sldMk cId="1010886229" sldId="272"/>
            <ac:spMk id="68" creationId="{9FF4A234-29BA-4B70-BFC0-64FBB64F2A7B}"/>
          </ac:spMkLst>
        </pc:spChg>
        <pc:spChg chg="add">
          <ac:chgData name="Catherine Rogers" userId="d25f2853d78e3ed1" providerId="LiveId" clId="{6469CC14-06F9-4260-A04E-410CF90D8B48}" dt="2021-05-08T14:57:28.507" v="13712" actId="26606"/>
          <ac:spMkLst>
            <pc:docMk/>
            <pc:sldMk cId="1010886229" sldId="272"/>
            <ac:spMk id="70" creationId="{CDA16EB2-8F47-4759-A206-DA4D0FF38EDF}"/>
          </ac:spMkLst>
        </pc:spChg>
        <pc:grpChg chg="add">
          <ac:chgData name="Catherine Rogers" userId="d25f2853d78e3ed1" providerId="LiveId" clId="{6469CC14-06F9-4260-A04E-410CF90D8B48}" dt="2021-05-08T14:57:28.507" v="13712" actId="26606"/>
          <ac:grpSpMkLst>
            <pc:docMk/>
            <pc:sldMk cId="1010886229" sldId="272"/>
            <ac:grpSpMk id="9" creationId="{71AFD227-869A-489C-A9B5-3F0498DF3C0C}"/>
          </ac:grpSpMkLst>
        </pc:grpChg>
        <pc:graphicFrameChg chg="add mod">
          <ac:chgData name="Catherine Rogers" userId="d25f2853d78e3ed1" providerId="LiveId" clId="{6469CC14-06F9-4260-A04E-410CF90D8B48}" dt="2021-05-10T15:44:00.036" v="15689" actId="20577"/>
          <ac:graphicFrameMkLst>
            <pc:docMk/>
            <pc:sldMk cId="1010886229" sldId="272"/>
            <ac:graphicFrameMk id="5" creationId="{645D6FCC-BB1C-4253-96B7-4FF69EEB6E66}"/>
          </ac:graphicFrameMkLst>
        </pc:graphicFrameChg>
      </pc:sldChg>
      <pc:sldChg chg="addSp modSp new mod modTransition setBg">
        <pc:chgData name="Catherine Rogers" userId="d25f2853d78e3ed1" providerId="LiveId" clId="{6469CC14-06F9-4260-A04E-410CF90D8B48}" dt="2021-05-10T19:52:35.915" v="18293" actId="20577"/>
        <pc:sldMkLst>
          <pc:docMk/>
          <pc:sldMk cId="1412032222" sldId="273"/>
        </pc:sldMkLst>
        <pc:spChg chg="mod">
          <ac:chgData name="Catherine Rogers" userId="d25f2853d78e3ed1" providerId="LiveId" clId="{6469CC14-06F9-4260-A04E-410CF90D8B48}" dt="2021-05-10T15:48:53.011" v="15770" actId="14100"/>
          <ac:spMkLst>
            <pc:docMk/>
            <pc:sldMk cId="1412032222" sldId="273"/>
            <ac:spMk id="2" creationId="{378988F8-FD62-4900-B78A-1DC3862EA65F}"/>
          </ac:spMkLst>
        </pc:spChg>
        <pc:spChg chg="mod">
          <ac:chgData name="Catherine Rogers" userId="d25f2853d78e3ed1" providerId="LiveId" clId="{6469CC14-06F9-4260-A04E-410CF90D8B48}" dt="2021-05-10T19:52:35.915" v="18293" actId="20577"/>
          <ac:spMkLst>
            <pc:docMk/>
            <pc:sldMk cId="1412032222" sldId="273"/>
            <ac:spMk id="3" creationId="{035D356E-01BF-454B-B2A2-4B2ACCA61369}"/>
          </ac:spMkLst>
        </pc:spChg>
        <pc:spChg chg="add mod ord">
          <ac:chgData name="Catherine Rogers" userId="d25f2853d78e3ed1" providerId="LiveId" clId="{6469CC14-06F9-4260-A04E-410CF90D8B48}" dt="2021-05-07T16:46:19.912" v="12479" actId="26606"/>
          <ac:spMkLst>
            <pc:docMk/>
            <pc:sldMk cId="1412032222" sldId="273"/>
            <ac:spMk id="4" creationId="{AC885458-78AC-4209-9FCE-E7D0EA92EF06}"/>
          </ac:spMkLst>
        </pc:spChg>
        <pc:spChg chg="add">
          <ac:chgData name="Catherine Rogers" userId="d25f2853d78e3ed1" providerId="LiveId" clId="{6469CC14-06F9-4260-A04E-410CF90D8B48}" dt="2021-05-07T16:46:19.912" v="12479" actId="26606"/>
          <ac:spMkLst>
            <pc:docMk/>
            <pc:sldMk cId="1412032222" sldId="273"/>
            <ac:spMk id="10" creationId="{CFB03654-F8D1-4066-85B5-5BA57499B18A}"/>
          </ac:spMkLst>
        </pc:spChg>
        <pc:spChg chg="add">
          <ac:chgData name="Catherine Rogers" userId="d25f2853d78e3ed1" providerId="LiveId" clId="{6469CC14-06F9-4260-A04E-410CF90D8B48}" dt="2021-05-07T16:46:19.912" v="12479" actId="26606"/>
          <ac:spMkLst>
            <pc:docMk/>
            <pc:sldMk cId="1412032222" sldId="273"/>
            <ac:spMk id="12" creationId="{EF061512-DEB6-4638-9292-91DD254630D0}"/>
          </ac:spMkLst>
        </pc:spChg>
        <pc:spChg chg="add">
          <ac:chgData name="Catherine Rogers" userId="d25f2853d78e3ed1" providerId="LiveId" clId="{6469CC14-06F9-4260-A04E-410CF90D8B48}" dt="2021-05-07T16:46:19.912" v="12479" actId="26606"/>
          <ac:spMkLst>
            <pc:docMk/>
            <pc:sldMk cId="1412032222" sldId="273"/>
            <ac:spMk id="14" creationId="{7615BC76-014D-4BD0-A843-994E2D759826}"/>
          </ac:spMkLst>
        </pc:spChg>
        <pc:grpChg chg="add">
          <ac:chgData name="Catherine Rogers" userId="d25f2853d78e3ed1" providerId="LiveId" clId="{6469CC14-06F9-4260-A04E-410CF90D8B48}" dt="2021-05-07T16:46:19.912" v="12479" actId="26606"/>
          <ac:grpSpMkLst>
            <pc:docMk/>
            <pc:sldMk cId="1412032222" sldId="273"/>
            <ac:grpSpMk id="16" creationId="{86B666D3-7550-4348-AD73-27B831A5E488}"/>
          </ac:grpSpMkLst>
        </pc:grpChg>
        <pc:picChg chg="add mod">
          <ac:chgData name="Catherine Rogers" userId="d25f2853d78e3ed1" providerId="LiveId" clId="{6469CC14-06F9-4260-A04E-410CF90D8B48}" dt="2021-05-07T16:46:19.912" v="12479" actId="26606"/>
          <ac:picMkLst>
            <pc:docMk/>
            <pc:sldMk cId="1412032222" sldId="273"/>
            <ac:picMk id="5" creationId="{D80226A0-2C42-445D-8E47-2738CDF0BE7D}"/>
          </ac:picMkLst>
        </pc:picChg>
      </pc:sldChg>
      <pc:sldChg chg="modSp new del mod">
        <pc:chgData name="Catherine Rogers" userId="d25f2853d78e3ed1" providerId="LiveId" clId="{6469CC14-06F9-4260-A04E-410CF90D8B48}" dt="2021-05-07T11:44:33.295" v="7229" actId="47"/>
        <pc:sldMkLst>
          <pc:docMk/>
          <pc:sldMk cId="1790869517" sldId="274"/>
        </pc:sldMkLst>
        <pc:spChg chg="mod">
          <ac:chgData name="Catherine Rogers" userId="d25f2853d78e3ed1" providerId="LiveId" clId="{6469CC14-06F9-4260-A04E-410CF90D8B48}" dt="2021-05-07T10:26:34.045" v="4627" actId="20577"/>
          <ac:spMkLst>
            <pc:docMk/>
            <pc:sldMk cId="1790869517" sldId="274"/>
            <ac:spMk id="2" creationId="{D0EE81AF-5FF3-457D-A93A-58FB194617FF}"/>
          </ac:spMkLst>
        </pc:spChg>
        <pc:spChg chg="mod">
          <ac:chgData name="Catherine Rogers" userId="d25f2853d78e3ed1" providerId="LiveId" clId="{6469CC14-06F9-4260-A04E-410CF90D8B48}" dt="2021-05-07T10:26:53.353" v="4652" actId="20577"/>
          <ac:spMkLst>
            <pc:docMk/>
            <pc:sldMk cId="1790869517" sldId="274"/>
            <ac:spMk id="3" creationId="{1FC07248-E29C-457F-9C81-77DC83A0AAB9}"/>
          </ac:spMkLst>
        </pc:spChg>
      </pc:sldChg>
      <pc:sldChg chg="addSp modSp new mod modTransition setBg">
        <pc:chgData name="Catherine Rogers" userId="d25f2853d78e3ed1" providerId="LiveId" clId="{6469CC14-06F9-4260-A04E-410CF90D8B48}" dt="2021-05-10T15:45:22.443" v="15721" actId="20577"/>
        <pc:sldMkLst>
          <pc:docMk/>
          <pc:sldMk cId="704728257" sldId="275"/>
        </pc:sldMkLst>
        <pc:spChg chg="mod">
          <ac:chgData name="Catherine Rogers" userId="d25f2853d78e3ed1" providerId="LiveId" clId="{6469CC14-06F9-4260-A04E-410CF90D8B48}" dt="2021-05-09T13:06:15.343" v="14375" actId="14100"/>
          <ac:spMkLst>
            <pc:docMk/>
            <pc:sldMk cId="704728257" sldId="275"/>
            <ac:spMk id="2" creationId="{E78F50B4-A1EC-40E5-890D-D88F71A373C5}"/>
          </ac:spMkLst>
        </pc:spChg>
        <pc:spChg chg="mod">
          <ac:chgData name="Catherine Rogers" userId="d25f2853d78e3ed1" providerId="LiveId" clId="{6469CC14-06F9-4260-A04E-410CF90D8B48}" dt="2021-05-10T15:45:22.443" v="15721" actId="20577"/>
          <ac:spMkLst>
            <pc:docMk/>
            <pc:sldMk cId="704728257" sldId="275"/>
            <ac:spMk id="3" creationId="{D11C1C85-D670-438B-9558-778DB6AF5C1B}"/>
          </ac:spMkLst>
        </pc:spChg>
        <pc:spChg chg="add">
          <ac:chgData name="Catherine Rogers" userId="d25f2853d78e3ed1" providerId="LiveId" clId="{6469CC14-06F9-4260-A04E-410CF90D8B48}" dt="2021-05-09T13:04:52.534" v="14351" actId="26606"/>
          <ac:spMkLst>
            <pc:docMk/>
            <pc:sldMk cId="704728257" sldId="275"/>
            <ac:spMk id="10" creationId="{72CD369A-5284-45B1-B107-702483A8BD98}"/>
          </ac:spMkLst>
        </pc:spChg>
        <pc:grpChg chg="add">
          <ac:chgData name="Catherine Rogers" userId="d25f2853d78e3ed1" providerId="LiveId" clId="{6469CC14-06F9-4260-A04E-410CF90D8B48}" dt="2021-05-09T13:04:52.534" v="14351" actId="26606"/>
          <ac:grpSpMkLst>
            <pc:docMk/>
            <pc:sldMk cId="704728257" sldId="275"/>
            <ac:grpSpMk id="12" creationId="{FD435E13-4F33-4353-A24E-D37F378524B0}"/>
          </ac:grpSpMkLst>
        </pc:grpChg>
        <pc:picChg chg="add mod ord">
          <ac:chgData name="Catherine Rogers" userId="d25f2853d78e3ed1" providerId="LiveId" clId="{6469CC14-06F9-4260-A04E-410CF90D8B48}" dt="2021-05-09T13:06:41.066" v="14381" actId="14100"/>
          <ac:picMkLst>
            <pc:docMk/>
            <pc:sldMk cId="704728257" sldId="275"/>
            <ac:picMk id="5" creationId="{22D18B0D-910D-4F38-8FD5-39290E132617}"/>
          </ac:picMkLst>
        </pc:picChg>
      </pc:sldChg>
      <pc:sldChg chg="modSp new mod modTransition modShow">
        <pc:chgData name="Catherine Rogers" userId="d25f2853d78e3ed1" providerId="LiveId" clId="{6469CC14-06F9-4260-A04E-410CF90D8B48}" dt="2021-05-11T12:30:55.967" v="18490" actId="729"/>
        <pc:sldMkLst>
          <pc:docMk/>
          <pc:sldMk cId="3313635883" sldId="276"/>
        </pc:sldMkLst>
        <pc:spChg chg="mod">
          <ac:chgData name="Catherine Rogers" userId="d25f2853d78e3ed1" providerId="LiveId" clId="{6469CC14-06F9-4260-A04E-410CF90D8B48}" dt="2021-05-10T17:14:56.623" v="16398" actId="20577"/>
          <ac:spMkLst>
            <pc:docMk/>
            <pc:sldMk cId="3313635883" sldId="276"/>
            <ac:spMk id="2" creationId="{27FE4446-AEEA-46B4-BAF1-C5D06AA49BAA}"/>
          </ac:spMkLst>
        </pc:spChg>
        <pc:spChg chg="mod">
          <ac:chgData name="Catherine Rogers" userId="d25f2853d78e3ed1" providerId="LiveId" clId="{6469CC14-06F9-4260-A04E-410CF90D8B48}" dt="2021-05-10T17:26:33.448" v="16770" actId="207"/>
          <ac:spMkLst>
            <pc:docMk/>
            <pc:sldMk cId="3313635883" sldId="276"/>
            <ac:spMk id="3" creationId="{0E0B4809-A29D-4260-B323-429CC7F3F131}"/>
          </ac:spMkLst>
        </pc:spChg>
      </pc:sldChg>
      <pc:sldChg chg="addSp modSp new del mod modTransition modClrScheme chgLayout">
        <pc:chgData name="Catherine Rogers" userId="d25f2853d78e3ed1" providerId="LiveId" clId="{6469CC14-06F9-4260-A04E-410CF90D8B48}" dt="2021-05-10T17:24:29.327" v="16706" actId="47"/>
        <pc:sldMkLst>
          <pc:docMk/>
          <pc:sldMk cId="2101458191" sldId="277"/>
        </pc:sldMkLst>
        <pc:spChg chg="mod ord">
          <ac:chgData name="Catherine Rogers" userId="d25f2853d78e3ed1" providerId="LiveId" clId="{6469CC14-06F9-4260-A04E-410CF90D8B48}" dt="2021-05-10T15:57:48.019" v="16044" actId="1076"/>
          <ac:spMkLst>
            <pc:docMk/>
            <pc:sldMk cId="2101458191" sldId="277"/>
            <ac:spMk id="2" creationId="{0DCBDEF6-46EC-4002-BF7A-26B58992171F}"/>
          </ac:spMkLst>
        </pc:spChg>
        <pc:spChg chg="mod ord">
          <ac:chgData name="Catherine Rogers" userId="d25f2853d78e3ed1" providerId="LiveId" clId="{6469CC14-06F9-4260-A04E-410CF90D8B48}" dt="2021-05-10T15:58:47.518" v="16052" actId="14100"/>
          <ac:spMkLst>
            <pc:docMk/>
            <pc:sldMk cId="2101458191" sldId="277"/>
            <ac:spMk id="3" creationId="{65061F60-A269-4816-8CD8-FC0222B7A30B}"/>
          </ac:spMkLst>
        </pc:spChg>
        <pc:spChg chg="add mod ord">
          <ac:chgData name="Catherine Rogers" userId="d25f2853d78e3ed1" providerId="LiveId" clId="{6469CC14-06F9-4260-A04E-410CF90D8B48}" dt="2021-05-10T15:58:08.459" v="16048" actId="14100"/>
          <ac:spMkLst>
            <pc:docMk/>
            <pc:sldMk cId="2101458191" sldId="277"/>
            <ac:spMk id="4" creationId="{05C39C8B-5D68-4511-969E-65FA7626CE0D}"/>
          </ac:spMkLst>
        </pc:spChg>
        <pc:spChg chg="add mod ord">
          <ac:chgData name="Catherine Rogers" userId="d25f2853d78e3ed1" providerId="LiveId" clId="{6469CC14-06F9-4260-A04E-410CF90D8B48}" dt="2021-05-10T15:59:09.926" v="16054" actId="1076"/>
          <ac:spMkLst>
            <pc:docMk/>
            <pc:sldMk cId="2101458191" sldId="277"/>
            <ac:spMk id="5" creationId="{17294575-A6E0-4CFF-9650-DEBA647205B4}"/>
          </ac:spMkLst>
        </pc:spChg>
        <pc:spChg chg="add mod ord">
          <ac:chgData name="Catherine Rogers" userId="d25f2853d78e3ed1" providerId="LiveId" clId="{6469CC14-06F9-4260-A04E-410CF90D8B48}" dt="2021-05-10T15:58:53.017" v="16053" actId="14100"/>
          <ac:spMkLst>
            <pc:docMk/>
            <pc:sldMk cId="2101458191" sldId="277"/>
            <ac:spMk id="6" creationId="{5DBB9CD4-D827-4E32-8824-7884A5A59C78}"/>
          </ac:spMkLst>
        </pc:spChg>
      </pc:sldChg>
      <pc:sldChg chg="modSp new mod modTransition">
        <pc:chgData name="Catherine Rogers" userId="d25f2853d78e3ed1" providerId="LiveId" clId="{6469CC14-06F9-4260-A04E-410CF90D8B48}" dt="2021-05-10T16:06:12.348" v="16341" actId="20577"/>
        <pc:sldMkLst>
          <pc:docMk/>
          <pc:sldMk cId="1717843731" sldId="278"/>
        </pc:sldMkLst>
        <pc:spChg chg="mod">
          <ac:chgData name="Catherine Rogers" userId="d25f2853d78e3ed1" providerId="LiveId" clId="{6469CC14-06F9-4260-A04E-410CF90D8B48}" dt="2021-05-09T20:01:21.770" v="15305" actId="14100"/>
          <ac:spMkLst>
            <pc:docMk/>
            <pc:sldMk cId="1717843731" sldId="278"/>
            <ac:spMk id="2" creationId="{C93D0474-718F-4F86-90ED-A87F3BAE0D46}"/>
          </ac:spMkLst>
        </pc:spChg>
        <pc:spChg chg="mod">
          <ac:chgData name="Catherine Rogers" userId="d25f2853d78e3ed1" providerId="LiveId" clId="{6469CC14-06F9-4260-A04E-410CF90D8B48}" dt="2021-05-10T16:06:12.348" v="16341" actId="20577"/>
          <ac:spMkLst>
            <pc:docMk/>
            <pc:sldMk cId="1717843731" sldId="278"/>
            <ac:spMk id="3" creationId="{BE595587-DEDC-4BBB-ACF4-8D073A5FF2EE}"/>
          </ac:spMkLst>
        </pc:spChg>
      </pc:sldChg>
      <pc:sldChg chg="modSp new mod modTransition">
        <pc:chgData name="Catherine Rogers" userId="d25f2853d78e3ed1" providerId="LiveId" clId="{6469CC14-06F9-4260-A04E-410CF90D8B48}" dt="2021-05-10T19:56:35.326" v="18484" actId="20577"/>
        <pc:sldMkLst>
          <pc:docMk/>
          <pc:sldMk cId="3998707724" sldId="279"/>
        </pc:sldMkLst>
        <pc:spChg chg="mod">
          <ac:chgData name="Catherine Rogers" userId="d25f2853d78e3ed1" providerId="LiveId" clId="{6469CC14-06F9-4260-A04E-410CF90D8B48}" dt="2021-05-09T20:01:04.728" v="15301" actId="1076"/>
          <ac:spMkLst>
            <pc:docMk/>
            <pc:sldMk cId="3998707724" sldId="279"/>
            <ac:spMk id="2" creationId="{E73E0F16-66B6-4635-9EE7-A7DB61CBD7EC}"/>
          </ac:spMkLst>
        </pc:spChg>
        <pc:spChg chg="mod">
          <ac:chgData name="Catherine Rogers" userId="d25f2853d78e3ed1" providerId="LiveId" clId="{6469CC14-06F9-4260-A04E-410CF90D8B48}" dt="2021-05-10T19:56:35.326" v="18484" actId="20577"/>
          <ac:spMkLst>
            <pc:docMk/>
            <pc:sldMk cId="3998707724" sldId="279"/>
            <ac:spMk id="3" creationId="{ED4BBE63-B9E9-4A7F-B504-DCE777846690}"/>
          </ac:spMkLst>
        </pc:spChg>
      </pc:sldChg>
      <pc:sldChg chg="addSp modSp new mod ord modTransition modClrScheme modShow chgLayout">
        <pc:chgData name="Catherine Rogers" userId="d25f2853d78e3ed1" providerId="LiveId" clId="{6469CC14-06F9-4260-A04E-410CF90D8B48}" dt="2021-05-11T11:01:14.822" v="18489" actId="729"/>
        <pc:sldMkLst>
          <pc:docMk/>
          <pc:sldMk cId="1283531620" sldId="280"/>
        </pc:sldMkLst>
        <pc:spChg chg="add mod">
          <ac:chgData name="Catherine Rogers" userId="d25f2853d78e3ed1" providerId="LiveId" clId="{6469CC14-06F9-4260-A04E-410CF90D8B48}" dt="2021-05-10T16:04:50.434" v="16311" actId="20577"/>
          <ac:spMkLst>
            <pc:docMk/>
            <pc:sldMk cId="1283531620" sldId="280"/>
            <ac:spMk id="3" creationId="{061CB632-69AA-4211-BB68-750C846EAFBF}"/>
          </ac:spMkLst>
        </pc:spChg>
        <pc:spChg chg="add mod ord">
          <ac:chgData name="Catherine Rogers" userId="d25f2853d78e3ed1" providerId="LiveId" clId="{6469CC14-06F9-4260-A04E-410CF90D8B48}" dt="2021-05-07T16:53:23.477" v="12640" actId="20577"/>
          <ac:spMkLst>
            <pc:docMk/>
            <pc:sldMk cId="1283531620" sldId="280"/>
            <ac:spMk id="4" creationId="{0CC65F86-072E-42AF-8C10-4AA9F9DFE6D3}"/>
          </ac:spMkLst>
        </pc:spChg>
        <pc:spChg chg="add mod ord">
          <ac:chgData name="Catherine Rogers" userId="d25f2853d78e3ed1" providerId="LiveId" clId="{6469CC14-06F9-4260-A04E-410CF90D8B48}" dt="2021-05-07T16:53:53.223" v="12645" actId="20577"/>
          <ac:spMkLst>
            <pc:docMk/>
            <pc:sldMk cId="1283531620" sldId="280"/>
            <ac:spMk id="5" creationId="{EF71D974-73C7-457A-8793-5D33E4CE7DF2}"/>
          </ac:spMkLst>
        </pc:spChg>
      </pc:sldChg>
      <pc:sldChg chg="addSp delSp modSp new mod modTransition setBg">
        <pc:chgData name="Catherine Rogers" userId="d25f2853d78e3ed1" providerId="LiveId" clId="{6469CC14-06F9-4260-A04E-410CF90D8B48}" dt="2021-05-09T19:34:33.611" v="14848" actId="20577"/>
        <pc:sldMkLst>
          <pc:docMk/>
          <pc:sldMk cId="955829507" sldId="281"/>
        </pc:sldMkLst>
        <pc:spChg chg="add mod">
          <ac:chgData name="Catherine Rogers" userId="d25f2853d78e3ed1" providerId="LiveId" clId="{6469CC14-06F9-4260-A04E-410CF90D8B48}" dt="2021-05-09T19:34:33.611" v="14848" actId="20577"/>
          <ac:spMkLst>
            <pc:docMk/>
            <pc:sldMk cId="955829507" sldId="281"/>
            <ac:spMk id="2" creationId="{DB5CAE5B-4A0F-4EA8-BDFD-72070ADD86D3}"/>
          </ac:spMkLst>
        </pc:spChg>
        <pc:spChg chg="add del">
          <ac:chgData name="Catherine Rogers" userId="d25f2853d78e3ed1" providerId="LiveId" clId="{6469CC14-06F9-4260-A04E-410CF90D8B48}" dt="2021-05-08T14:09:42.117" v="13322" actId="26606"/>
          <ac:spMkLst>
            <pc:docMk/>
            <pc:sldMk cId="955829507" sldId="281"/>
            <ac:spMk id="68" creationId="{11AC88F6-55CB-496B-8AD8-9ABD2E6E3BFA}"/>
          </ac:spMkLst>
        </pc:spChg>
        <pc:spChg chg="add">
          <ac:chgData name="Catherine Rogers" userId="d25f2853d78e3ed1" providerId="LiveId" clId="{6469CC14-06F9-4260-A04E-410CF90D8B48}" dt="2021-05-08T14:09:42.117" v="13322" actId="26606"/>
          <ac:spMkLst>
            <pc:docMk/>
            <pc:sldMk cId="955829507" sldId="281"/>
            <ac:spMk id="191" creationId="{11AC88F6-55CB-496B-8AD8-9ABD2E6E3BFA}"/>
          </ac:spMkLst>
        </pc:spChg>
        <pc:spChg chg="add">
          <ac:chgData name="Catherine Rogers" userId="d25f2853d78e3ed1" providerId="LiveId" clId="{6469CC14-06F9-4260-A04E-410CF90D8B48}" dt="2021-05-08T14:09:42.117" v="13322" actId="26606"/>
          <ac:spMkLst>
            <pc:docMk/>
            <pc:sldMk cId="955829507" sldId="281"/>
            <ac:spMk id="193" creationId="{F1FA5EE8-8FDF-4249-8FBE-5EE4A41B3168}"/>
          </ac:spMkLst>
        </pc:spChg>
        <pc:spChg chg="add">
          <ac:chgData name="Catherine Rogers" userId="d25f2853d78e3ed1" providerId="LiveId" clId="{6469CC14-06F9-4260-A04E-410CF90D8B48}" dt="2021-05-08T14:09:42.117" v="13322" actId="26606"/>
          <ac:spMkLst>
            <pc:docMk/>
            <pc:sldMk cId="955829507" sldId="281"/>
            <ac:spMk id="195" creationId="{969239DF-EAA4-47C3-B4E3-79C6BCB243F5}"/>
          </ac:spMkLst>
        </pc:spChg>
        <pc:grpChg chg="add del">
          <ac:chgData name="Catherine Rogers" userId="d25f2853d78e3ed1" providerId="LiveId" clId="{6469CC14-06F9-4260-A04E-410CF90D8B48}" dt="2021-05-08T14:09:42.117" v="13322" actId="26606"/>
          <ac:grpSpMkLst>
            <pc:docMk/>
            <pc:sldMk cId="955829507" sldId="281"/>
            <ac:grpSpMk id="9" creationId="{71AFD227-869A-489C-A9B5-3F0498DF3C0C}"/>
          </ac:grpSpMkLst>
        </pc:grpChg>
        <pc:grpChg chg="add del">
          <ac:chgData name="Catherine Rogers" userId="d25f2853d78e3ed1" providerId="LiveId" clId="{6469CC14-06F9-4260-A04E-410CF90D8B48}" dt="2021-05-08T14:09:42.117" v="13322" actId="26606"/>
          <ac:grpSpMkLst>
            <pc:docMk/>
            <pc:sldMk cId="955829507" sldId="281"/>
            <ac:grpSpMk id="70" creationId="{1EBB3E56-58E4-4241-80A5-0A3DEA1792FA}"/>
          </ac:grpSpMkLst>
        </pc:grpChg>
        <pc:grpChg chg="add">
          <ac:chgData name="Catherine Rogers" userId="d25f2853d78e3ed1" providerId="LiveId" clId="{6469CC14-06F9-4260-A04E-410CF90D8B48}" dt="2021-05-08T14:09:42.117" v="13322" actId="26606"/>
          <ac:grpSpMkLst>
            <pc:docMk/>
            <pc:sldMk cId="955829507" sldId="281"/>
            <ac:grpSpMk id="132" creationId="{71AFD227-869A-489C-A9B5-3F0498DF3C0C}"/>
          </ac:grpSpMkLst>
        </pc:grpChg>
        <pc:grpChg chg="add">
          <ac:chgData name="Catherine Rogers" userId="d25f2853d78e3ed1" providerId="LiveId" clId="{6469CC14-06F9-4260-A04E-410CF90D8B48}" dt="2021-05-08T14:09:42.117" v="13322" actId="26606"/>
          <ac:grpSpMkLst>
            <pc:docMk/>
            <pc:sldMk cId="955829507" sldId="281"/>
            <ac:grpSpMk id="197" creationId="{7B873598-A5D6-4515-841C-9AB0108004F8}"/>
          </ac:grpSpMkLst>
        </pc:grpChg>
        <pc:picChg chg="add mod">
          <ac:chgData name="Catherine Rogers" userId="d25f2853d78e3ed1" providerId="LiveId" clId="{6469CC14-06F9-4260-A04E-410CF90D8B48}" dt="2021-05-08T14:09:50.233" v="13324" actId="14100"/>
          <ac:picMkLst>
            <pc:docMk/>
            <pc:sldMk cId="955829507" sldId="281"/>
            <ac:picMk id="4" creationId="{9AD2C3AD-17F3-4561-A764-F5B1C09BA1CB}"/>
          </ac:picMkLst>
        </pc:picChg>
      </pc:sldChg>
      <pc:sldChg chg="addSp delSp modSp new mod modTransition">
        <pc:chgData name="Catherine Rogers" userId="d25f2853d78e3ed1" providerId="LiveId" clId="{6469CC14-06F9-4260-A04E-410CF90D8B48}" dt="2021-05-10T19:23:42.783" v="17090" actId="20577"/>
        <pc:sldMkLst>
          <pc:docMk/>
          <pc:sldMk cId="3569328508" sldId="282"/>
        </pc:sldMkLst>
        <pc:spChg chg="mod">
          <ac:chgData name="Catherine Rogers" userId="d25f2853d78e3ed1" providerId="LiveId" clId="{6469CC14-06F9-4260-A04E-410CF90D8B48}" dt="2021-05-08T14:22:44.331" v="13379" actId="5793"/>
          <ac:spMkLst>
            <pc:docMk/>
            <pc:sldMk cId="3569328508" sldId="282"/>
            <ac:spMk id="2" creationId="{0509F953-E8CD-42F9-840C-A7EEA18FAFF0}"/>
          </ac:spMkLst>
        </pc:spChg>
        <pc:spChg chg="mod">
          <ac:chgData name="Catherine Rogers" userId="d25f2853d78e3ed1" providerId="LiveId" clId="{6469CC14-06F9-4260-A04E-410CF90D8B48}" dt="2021-05-10T19:23:19.854" v="17086" actId="5793"/>
          <ac:spMkLst>
            <pc:docMk/>
            <pc:sldMk cId="3569328508" sldId="282"/>
            <ac:spMk id="3" creationId="{3BEFC240-CF1F-4E67-A455-894EF8C40843}"/>
          </ac:spMkLst>
        </pc:spChg>
        <pc:spChg chg="del">
          <ac:chgData name="Catherine Rogers" userId="d25f2853d78e3ed1" providerId="LiveId" clId="{6469CC14-06F9-4260-A04E-410CF90D8B48}" dt="2021-05-08T14:31:26.197" v="13423" actId="931"/>
          <ac:spMkLst>
            <pc:docMk/>
            <pc:sldMk cId="3569328508" sldId="282"/>
            <ac:spMk id="4" creationId="{80DFC70B-9B4E-4BBA-8DFB-77F1AAADA09D}"/>
          </ac:spMkLst>
        </pc:spChg>
        <pc:spChg chg="del mod">
          <ac:chgData name="Catherine Rogers" userId="d25f2853d78e3ed1" providerId="LiveId" clId="{6469CC14-06F9-4260-A04E-410CF90D8B48}" dt="2021-05-10T19:23:24.631" v="17087" actId="478"/>
          <ac:spMkLst>
            <pc:docMk/>
            <pc:sldMk cId="3569328508" sldId="282"/>
            <ac:spMk id="5" creationId="{FCD78376-5DFD-48AE-9240-16A63A37C36F}"/>
          </ac:spMkLst>
        </pc:spChg>
        <pc:spChg chg="del">
          <ac:chgData name="Catherine Rogers" userId="d25f2853d78e3ed1" providerId="LiveId" clId="{6469CC14-06F9-4260-A04E-410CF90D8B48}" dt="2021-05-08T14:32:33.268" v="13427" actId="931"/>
          <ac:spMkLst>
            <pc:docMk/>
            <pc:sldMk cId="3569328508" sldId="282"/>
            <ac:spMk id="6" creationId="{0E514032-9149-4338-839B-AF10E36B5B20}"/>
          </ac:spMkLst>
        </pc:spChg>
        <pc:spChg chg="add mod">
          <ac:chgData name="Catherine Rogers" userId="d25f2853d78e3ed1" providerId="LiveId" clId="{6469CC14-06F9-4260-A04E-410CF90D8B48}" dt="2021-05-10T19:23:42.783" v="17090" actId="20577"/>
          <ac:spMkLst>
            <pc:docMk/>
            <pc:sldMk cId="3569328508" sldId="282"/>
            <ac:spMk id="6" creationId="{926C20FD-B5A9-4D4D-9E70-D7CFB16BA184}"/>
          </ac:spMkLst>
        </pc:spChg>
        <pc:spChg chg="add del mod">
          <ac:chgData name="Catherine Rogers" userId="d25f2853d78e3ed1" providerId="LiveId" clId="{6469CC14-06F9-4260-A04E-410CF90D8B48}" dt="2021-05-08T14:33:07.484" v="13431" actId="931"/>
          <ac:spMkLst>
            <pc:docMk/>
            <pc:sldMk cId="3569328508" sldId="282"/>
            <ac:spMk id="12" creationId="{A983A92B-8946-4D24-884E-54F3450243C8}"/>
          </ac:spMkLst>
        </pc:spChg>
        <pc:picChg chg="add mod">
          <ac:chgData name="Catherine Rogers" userId="d25f2853d78e3ed1" providerId="LiveId" clId="{6469CC14-06F9-4260-A04E-410CF90D8B48}" dt="2021-05-08T14:31:52.537" v="13426" actId="1076"/>
          <ac:picMkLst>
            <pc:docMk/>
            <pc:sldMk cId="3569328508" sldId="282"/>
            <ac:picMk id="8" creationId="{17D072A2-69D6-4D02-A589-E9B750798F87}"/>
          </ac:picMkLst>
        </pc:picChg>
        <pc:picChg chg="add del mod">
          <ac:chgData name="Catherine Rogers" userId="d25f2853d78e3ed1" providerId="LiveId" clId="{6469CC14-06F9-4260-A04E-410CF90D8B48}" dt="2021-05-08T14:32:58.841" v="13430" actId="478"/>
          <ac:picMkLst>
            <pc:docMk/>
            <pc:sldMk cId="3569328508" sldId="282"/>
            <ac:picMk id="10" creationId="{7C305C67-EC1B-4C96-8889-EB02AEA93D24}"/>
          </ac:picMkLst>
        </pc:picChg>
        <pc:picChg chg="add mod">
          <ac:chgData name="Catherine Rogers" userId="d25f2853d78e3ed1" providerId="LiveId" clId="{6469CC14-06F9-4260-A04E-410CF90D8B48}" dt="2021-05-08T14:33:08.576" v="13433" actId="962"/>
          <ac:picMkLst>
            <pc:docMk/>
            <pc:sldMk cId="3569328508" sldId="282"/>
            <ac:picMk id="14" creationId="{3647CF7D-5E90-409D-B19D-0DD522C9C845}"/>
          </ac:picMkLst>
        </pc:picChg>
      </pc:sldChg>
      <pc:sldChg chg="addSp delSp modSp new mod">
        <pc:chgData name="Catherine Rogers" userId="d25f2853d78e3ed1" providerId="LiveId" clId="{6469CC14-06F9-4260-A04E-410CF90D8B48}" dt="2021-05-08T14:36:13.933" v="13468" actId="1076"/>
        <pc:sldMkLst>
          <pc:docMk/>
          <pc:sldMk cId="3095647956" sldId="283"/>
        </pc:sldMkLst>
        <pc:spChg chg="mod">
          <ac:chgData name="Catherine Rogers" userId="d25f2853d78e3ed1" providerId="LiveId" clId="{6469CC14-06F9-4260-A04E-410CF90D8B48}" dt="2021-05-08T14:35:56.936" v="13467" actId="20577"/>
          <ac:spMkLst>
            <pc:docMk/>
            <pc:sldMk cId="3095647956" sldId="283"/>
            <ac:spMk id="2" creationId="{DDBC43AB-4652-4479-ACBD-DEBF8D8AD8F3}"/>
          </ac:spMkLst>
        </pc:spChg>
        <pc:spChg chg="del">
          <ac:chgData name="Catherine Rogers" userId="d25f2853d78e3ed1" providerId="LiveId" clId="{6469CC14-06F9-4260-A04E-410CF90D8B48}" dt="2021-05-08T14:35:38.365" v="13464" actId="931"/>
          <ac:spMkLst>
            <pc:docMk/>
            <pc:sldMk cId="3095647956" sldId="283"/>
            <ac:spMk id="3" creationId="{56E9270F-F16D-408C-A1CE-DB9F349536FB}"/>
          </ac:spMkLst>
        </pc:spChg>
        <pc:picChg chg="add mod">
          <ac:chgData name="Catherine Rogers" userId="d25f2853d78e3ed1" providerId="LiveId" clId="{6469CC14-06F9-4260-A04E-410CF90D8B48}" dt="2021-05-08T14:36:13.933" v="13468" actId="1076"/>
          <ac:picMkLst>
            <pc:docMk/>
            <pc:sldMk cId="3095647956" sldId="283"/>
            <ac:picMk id="5" creationId="{DC46E44E-F307-415D-807D-789427152F37}"/>
          </ac:picMkLst>
        </pc:picChg>
      </pc:sldChg>
      <pc:sldChg chg="addSp delSp modSp new del mod">
        <pc:chgData name="Catherine Rogers" userId="d25f2853d78e3ed1" providerId="LiveId" clId="{6469CC14-06F9-4260-A04E-410CF90D8B48}" dt="2021-05-09T13:16:06.176" v="14393" actId="47"/>
        <pc:sldMkLst>
          <pc:docMk/>
          <pc:sldMk cId="1089154763" sldId="284"/>
        </pc:sldMkLst>
        <pc:spChg chg="mod">
          <ac:chgData name="Catherine Rogers" userId="d25f2853d78e3ed1" providerId="LiveId" clId="{6469CC14-06F9-4260-A04E-410CF90D8B48}" dt="2021-05-08T14:38:18.062" v="13501" actId="5793"/>
          <ac:spMkLst>
            <pc:docMk/>
            <pc:sldMk cId="1089154763" sldId="284"/>
            <ac:spMk id="2" creationId="{53EE3065-5ED2-48CF-BF2D-79881777A23F}"/>
          </ac:spMkLst>
        </pc:spChg>
        <pc:spChg chg="mod">
          <ac:chgData name="Catherine Rogers" userId="d25f2853d78e3ed1" providerId="LiveId" clId="{6469CC14-06F9-4260-A04E-410CF90D8B48}" dt="2021-05-08T14:45:26.416" v="13600" actId="20577"/>
          <ac:spMkLst>
            <pc:docMk/>
            <pc:sldMk cId="1089154763" sldId="284"/>
            <ac:spMk id="3" creationId="{0CEE05CE-D8B9-45EB-99BD-85789BFCA4D3}"/>
          </ac:spMkLst>
        </pc:spChg>
        <pc:spChg chg="del">
          <ac:chgData name="Catherine Rogers" userId="d25f2853d78e3ed1" providerId="LiveId" clId="{6469CC14-06F9-4260-A04E-410CF90D8B48}" dt="2021-05-08T14:44:02.640" v="13565" actId="931"/>
          <ac:spMkLst>
            <pc:docMk/>
            <pc:sldMk cId="1089154763" sldId="284"/>
            <ac:spMk id="4" creationId="{A5E4B4EE-C5D1-421F-AE01-023283A6F22E}"/>
          </ac:spMkLst>
        </pc:spChg>
        <pc:spChg chg="mod">
          <ac:chgData name="Catherine Rogers" userId="d25f2853d78e3ed1" providerId="LiveId" clId="{6469CC14-06F9-4260-A04E-410CF90D8B48}" dt="2021-05-08T14:45:49.221" v="13601" actId="313"/>
          <ac:spMkLst>
            <pc:docMk/>
            <pc:sldMk cId="1089154763" sldId="284"/>
            <ac:spMk id="5" creationId="{4756BCB7-7396-4029-AEC2-B5AE3A548F87}"/>
          </ac:spMkLst>
        </pc:spChg>
        <pc:spChg chg="del">
          <ac:chgData name="Catherine Rogers" userId="d25f2853d78e3ed1" providerId="LiveId" clId="{6469CC14-06F9-4260-A04E-410CF90D8B48}" dt="2021-05-08T14:44:43.492" v="13568" actId="931"/>
          <ac:spMkLst>
            <pc:docMk/>
            <pc:sldMk cId="1089154763" sldId="284"/>
            <ac:spMk id="6" creationId="{E56D7E4F-97AE-472B-8200-595F3309F3ED}"/>
          </ac:spMkLst>
        </pc:spChg>
        <pc:picChg chg="add mod">
          <ac:chgData name="Catherine Rogers" userId="d25f2853d78e3ed1" providerId="LiveId" clId="{6469CC14-06F9-4260-A04E-410CF90D8B48}" dt="2021-05-08T14:44:03.631" v="13567" actId="962"/>
          <ac:picMkLst>
            <pc:docMk/>
            <pc:sldMk cId="1089154763" sldId="284"/>
            <ac:picMk id="8" creationId="{60604CCE-B89E-4012-B7A4-D973B312C6F0}"/>
          </ac:picMkLst>
        </pc:picChg>
        <pc:picChg chg="add mod">
          <ac:chgData name="Catherine Rogers" userId="d25f2853d78e3ed1" providerId="LiveId" clId="{6469CC14-06F9-4260-A04E-410CF90D8B48}" dt="2021-05-08T14:44:44.586" v="13570" actId="962"/>
          <ac:picMkLst>
            <pc:docMk/>
            <pc:sldMk cId="1089154763" sldId="284"/>
            <ac:picMk id="10" creationId="{B4F540FC-2400-4846-95C8-096F2A7278F8}"/>
          </ac:picMkLst>
        </pc:picChg>
      </pc:sldChg>
      <pc:sldChg chg="addSp delSp modSp new mod modTransition">
        <pc:chgData name="Catherine Rogers" userId="d25f2853d78e3ed1" providerId="LiveId" clId="{6469CC14-06F9-4260-A04E-410CF90D8B48}" dt="2021-05-09T13:26:45.991" v="14486"/>
        <pc:sldMkLst>
          <pc:docMk/>
          <pc:sldMk cId="423839246" sldId="285"/>
        </pc:sldMkLst>
        <pc:spChg chg="mod">
          <ac:chgData name="Catherine Rogers" userId="d25f2853d78e3ed1" providerId="LiveId" clId="{6469CC14-06F9-4260-A04E-410CF90D8B48}" dt="2021-05-08T14:52:43.640" v="13709" actId="5793"/>
          <ac:spMkLst>
            <pc:docMk/>
            <pc:sldMk cId="423839246" sldId="285"/>
            <ac:spMk id="2" creationId="{4D153EBE-86A4-49FD-966F-C9A7B167F221}"/>
          </ac:spMkLst>
        </pc:spChg>
        <pc:spChg chg="del">
          <ac:chgData name="Catherine Rogers" userId="d25f2853d78e3ed1" providerId="LiveId" clId="{6469CC14-06F9-4260-A04E-410CF90D8B48}" dt="2021-05-08T14:52:16.723" v="13677" actId="931"/>
          <ac:spMkLst>
            <pc:docMk/>
            <pc:sldMk cId="423839246" sldId="285"/>
            <ac:spMk id="3" creationId="{788309F8-72DB-4644-96C4-B9A0BB63337C}"/>
          </ac:spMkLst>
        </pc:spChg>
        <pc:spChg chg="del">
          <ac:chgData name="Catherine Rogers" userId="d25f2853d78e3ed1" providerId="LiveId" clId="{6469CC14-06F9-4260-A04E-410CF90D8B48}" dt="2021-05-08T14:52:30.135" v="13680" actId="931"/>
          <ac:spMkLst>
            <pc:docMk/>
            <pc:sldMk cId="423839246" sldId="285"/>
            <ac:spMk id="4" creationId="{FE9276F7-B902-4E91-804F-3FA24E96BCE4}"/>
          </ac:spMkLst>
        </pc:spChg>
        <pc:picChg chg="add mod">
          <ac:chgData name="Catherine Rogers" userId="d25f2853d78e3ed1" providerId="LiveId" clId="{6469CC14-06F9-4260-A04E-410CF90D8B48}" dt="2021-05-08T14:52:18.938" v="13679" actId="962"/>
          <ac:picMkLst>
            <pc:docMk/>
            <pc:sldMk cId="423839246" sldId="285"/>
            <ac:picMk id="6" creationId="{DF68F346-B6BB-4F3C-85EB-210C6DB78BAC}"/>
          </ac:picMkLst>
        </pc:picChg>
        <pc:picChg chg="add mod">
          <ac:chgData name="Catherine Rogers" userId="d25f2853d78e3ed1" providerId="LiveId" clId="{6469CC14-06F9-4260-A04E-410CF90D8B48}" dt="2021-05-08T14:52:32.096" v="13682" actId="962"/>
          <ac:picMkLst>
            <pc:docMk/>
            <pc:sldMk cId="423839246" sldId="285"/>
            <ac:picMk id="8" creationId="{46D34682-69CE-4C80-88B5-B9AD707FD183}"/>
          </ac:picMkLst>
        </pc:picChg>
      </pc:sldChg>
      <pc:sldChg chg="addSp modSp new mod modTransition modAnim">
        <pc:chgData name="Catherine Rogers" userId="d25f2853d78e3ed1" providerId="LiveId" clId="{6469CC14-06F9-4260-A04E-410CF90D8B48}" dt="2021-05-09T19:48:48.523" v="15016" actId="14100"/>
        <pc:sldMkLst>
          <pc:docMk/>
          <pc:sldMk cId="310580983" sldId="286"/>
        </pc:sldMkLst>
        <pc:spChg chg="add mod">
          <ac:chgData name="Catherine Rogers" userId="d25f2853d78e3ed1" providerId="LiveId" clId="{6469CC14-06F9-4260-A04E-410CF90D8B48}" dt="2021-05-09T19:48:48.523" v="15016" actId="14100"/>
          <ac:spMkLst>
            <pc:docMk/>
            <pc:sldMk cId="310580983" sldId="286"/>
            <ac:spMk id="2" creationId="{A08C4979-33B8-4157-BA8A-05FE9F96CF9E}"/>
          </ac:spMkLst>
        </pc:spChg>
        <pc:picChg chg="add mod">
          <ac:chgData name="Catherine Rogers" userId="d25f2853d78e3ed1" providerId="LiveId" clId="{6469CC14-06F9-4260-A04E-410CF90D8B48}" dt="2021-05-08T14:56:24.082" v="13711" actId="931"/>
          <ac:picMkLst>
            <pc:docMk/>
            <pc:sldMk cId="310580983" sldId="286"/>
            <ac:picMk id="3" creationId="{3F06A9C1-8F67-48DA-9067-090775CCD850}"/>
          </ac:picMkLst>
        </pc:picChg>
      </pc:sldChg>
      <pc:sldChg chg="addSp modSp new mod modTransition setBg">
        <pc:chgData name="Catherine Rogers" userId="d25f2853d78e3ed1" providerId="LiveId" clId="{6469CC14-06F9-4260-A04E-410CF90D8B48}" dt="2021-05-09T15:24:58.469" v="14611" actId="20577"/>
        <pc:sldMkLst>
          <pc:docMk/>
          <pc:sldMk cId="2330224893" sldId="287"/>
        </pc:sldMkLst>
        <pc:spChg chg="mod">
          <ac:chgData name="Catherine Rogers" userId="d25f2853d78e3ed1" providerId="LiveId" clId="{6469CC14-06F9-4260-A04E-410CF90D8B48}" dt="2021-05-09T15:24:58.469" v="14611" actId="20577"/>
          <ac:spMkLst>
            <pc:docMk/>
            <pc:sldMk cId="2330224893" sldId="287"/>
            <ac:spMk id="2" creationId="{58B6CB0C-0AA3-4A9B-9DD6-75CCBC6308FF}"/>
          </ac:spMkLst>
        </pc:spChg>
        <pc:spChg chg="add">
          <ac:chgData name="Catherine Rogers" userId="d25f2853d78e3ed1" providerId="LiveId" clId="{6469CC14-06F9-4260-A04E-410CF90D8B48}" dt="2021-05-08T15:35:57.881" v="14186" actId="26606"/>
          <ac:spMkLst>
            <pc:docMk/>
            <pc:sldMk cId="2330224893" sldId="287"/>
            <ac:spMk id="68" creationId="{945D478C-A9A5-4832-89D8-703607711BB1}"/>
          </ac:spMkLst>
        </pc:spChg>
        <pc:spChg chg="add">
          <ac:chgData name="Catherine Rogers" userId="d25f2853d78e3ed1" providerId="LiveId" clId="{6469CC14-06F9-4260-A04E-410CF90D8B48}" dt="2021-05-08T15:35:57.881" v="14186" actId="26606"/>
          <ac:spMkLst>
            <pc:docMk/>
            <pc:sldMk cId="2330224893" sldId="287"/>
            <ac:spMk id="70" creationId="{0FB7F7C0-216C-466B-8AF5-7744BB34005C}"/>
          </ac:spMkLst>
        </pc:spChg>
        <pc:grpChg chg="add">
          <ac:chgData name="Catherine Rogers" userId="d25f2853d78e3ed1" providerId="LiveId" clId="{6469CC14-06F9-4260-A04E-410CF90D8B48}" dt="2021-05-08T15:35:57.881" v="14186" actId="26606"/>
          <ac:grpSpMkLst>
            <pc:docMk/>
            <pc:sldMk cId="2330224893" sldId="287"/>
            <ac:grpSpMk id="9" creationId="{71AFD227-869A-489C-A9B5-3F0498DF3C0C}"/>
          </ac:grpSpMkLst>
        </pc:grpChg>
        <pc:grpChg chg="add">
          <ac:chgData name="Catherine Rogers" userId="d25f2853d78e3ed1" providerId="LiveId" clId="{6469CC14-06F9-4260-A04E-410CF90D8B48}" dt="2021-05-08T15:35:57.881" v="14186" actId="26606"/>
          <ac:grpSpMkLst>
            <pc:docMk/>
            <pc:sldMk cId="2330224893" sldId="287"/>
            <ac:grpSpMk id="72" creationId="{5020A6AE-B717-4124-91F1-AB61221C71D2}"/>
          </ac:grpSpMkLst>
        </pc:grpChg>
        <pc:picChg chg="add mod">
          <ac:chgData name="Catherine Rogers" userId="d25f2853d78e3ed1" providerId="LiveId" clId="{6469CC14-06F9-4260-A04E-410CF90D8B48}" dt="2021-05-08T15:36:06.523" v="14188" actId="14100"/>
          <ac:picMkLst>
            <pc:docMk/>
            <pc:sldMk cId="2330224893" sldId="287"/>
            <ac:picMk id="4" creationId="{7E40679E-0564-4B0F-97C3-E23BA9AE61E1}"/>
          </ac:picMkLst>
        </pc:picChg>
      </pc:sldChg>
      <pc:sldChg chg="addSp delSp modSp new mod modTransition">
        <pc:chgData name="Catherine Rogers" userId="d25f2853d78e3ed1" providerId="LiveId" clId="{6469CC14-06F9-4260-A04E-410CF90D8B48}" dt="2021-05-09T13:26:08.024" v="14483"/>
        <pc:sldMkLst>
          <pc:docMk/>
          <pc:sldMk cId="2052629539" sldId="288"/>
        </pc:sldMkLst>
        <pc:spChg chg="mod">
          <ac:chgData name="Catherine Rogers" userId="d25f2853d78e3ed1" providerId="LiveId" clId="{6469CC14-06F9-4260-A04E-410CF90D8B48}" dt="2021-05-08T15:42:03.988" v="14215" actId="5793"/>
          <ac:spMkLst>
            <pc:docMk/>
            <pc:sldMk cId="2052629539" sldId="288"/>
            <ac:spMk id="2" creationId="{824EC7AF-D335-4AB2-9501-9134EFA94E6B}"/>
          </ac:spMkLst>
        </pc:spChg>
        <pc:spChg chg="del">
          <ac:chgData name="Catherine Rogers" userId="d25f2853d78e3ed1" providerId="LiveId" clId="{6469CC14-06F9-4260-A04E-410CF90D8B48}" dt="2021-05-08T15:42:19.004" v="14216" actId="931"/>
          <ac:spMkLst>
            <pc:docMk/>
            <pc:sldMk cId="2052629539" sldId="288"/>
            <ac:spMk id="3" creationId="{9614B890-8B86-4D99-848D-BD1185822E84}"/>
          </ac:spMkLst>
        </pc:spChg>
        <pc:spChg chg="del">
          <ac:chgData name="Catherine Rogers" userId="d25f2853d78e3ed1" providerId="LiveId" clId="{6469CC14-06F9-4260-A04E-410CF90D8B48}" dt="2021-05-08T15:43:10.759" v="14219" actId="931"/>
          <ac:spMkLst>
            <pc:docMk/>
            <pc:sldMk cId="2052629539" sldId="288"/>
            <ac:spMk id="4" creationId="{8F1B29A9-74CF-458B-8E24-6EF810EDB0E8}"/>
          </ac:spMkLst>
        </pc:spChg>
        <pc:spChg chg="add del mod">
          <ac:chgData name="Catherine Rogers" userId="d25f2853d78e3ed1" providerId="LiveId" clId="{6469CC14-06F9-4260-A04E-410CF90D8B48}" dt="2021-05-08T15:43:30.372" v="14223" actId="931"/>
          <ac:spMkLst>
            <pc:docMk/>
            <pc:sldMk cId="2052629539" sldId="288"/>
            <ac:spMk id="10" creationId="{42864672-ADB0-472D-8ED6-75AB681CF282}"/>
          </ac:spMkLst>
        </pc:spChg>
        <pc:picChg chg="add del mod">
          <ac:chgData name="Catherine Rogers" userId="d25f2853d78e3ed1" providerId="LiveId" clId="{6469CC14-06F9-4260-A04E-410CF90D8B48}" dt="2021-05-08T15:43:23.932" v="14222" actId="478"/>
          <ac:picMkLst>
            <pc:docMk/>
            <pc:sldMk cId="2052629539" sldId="288"/>
            <ac:picMk id="6" creationId="{36DBA563-590F-4B6F-ABAB-5D07A0CA7FEB}"/>
          </ac:picMkLst>
        </pc:picChg>
        <pc:picChg chg="add mod">
          <ac:chgData name="Catherine Rogers" userId="d25f2853d78e3ed1" providerId="LiveId" clId="{6469CC14-06F9-4260-A04E-410CF90D8B48}" dt="2021-05-08T15:43:12.747" v="14221" actId="962"/>
          <ac:picMkLst>
            <pc:docMk/>
            <pc:sldMk cId="2052629539" sldId="288"/>
            <ac:picMk id="8" creationId="{4DED9544-6E1A-460C-A0A8-E8A91049299F}"/>
          </ac:picMkLst>
        </pc:picChg>
        <pc:picChg chg="add mod">
          <ac:chgData name="Catherine Rogers" userId="d25f2853d78e3ed1" providerId="LiveId" clId="{6469CC14-06F9-4260-A04E-410CF90D8B48}" dt="2021-05-08T15:43:31.980" v="14225" actId="962"/>
          <ac:picMkLst>
            <pc:docMk/>
            <pc:sldMk cId="2052629539" sldId="288"/>
            <ac:picMk id="12" creationId="{02BDCA90-1A2B-4F60-9053-BEB65291AE2C}"/>
          </ac:picMkLst>
        </pc:picChg>
      </pc:sldChg>
      <pc:sldChg chg="new del">
        <pc:chgData name="Catherine Rogers" userId="d25f2853d78e3ed1" providerId="LiveId" clId="{6469CC14-06F9-4260-A04E-410CF90D8B48}" dt="2021-05-09T13:16:00.956" v="14392" actId="47"/>
        <pc:sldMkLst>
          <pc:docMk/>
          <pc:sldMk cId="600246599" sldId="289"/>
        </pc:sldMkLst>
      </pc:sldChg>
      <pc:sldChg chg="add modTransition">
        <pc:chgData name="Catherine Rogers" userId="d25f2853d78e3ed1" providerId="LiveId" clId="{6469CC14-06F9-4260-A04E-410CF90D8B48}" dt="2021-05-09T13:26:17.558" v="14484"/>
        <pc:sldMkLst>
          <pc:docMk/>
          <pc:sldMk cId="832596836" sldId="29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D98DA6-0767-47D0-9B8D-75DE7B519B40}" type="doc">
      <dgm:prSet loTypeId="urn:microsoft.com/office/officeart/2005/8/layout/h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C55558C-B1C1-4555-B2C4-92DF747B4345}">
      <dgm:prSet/>
      <dgm:spPr/>
      <dgm:t>
        <a:bodyPr/>
        <a:lstStyle/>
        <a:p>
          <a:pPr algn="ctr"/>
          <a:r>
            <a:rPr lang="en-US" b="1" dirty="0"/>
            <a:t>Wellbeing!</a:t>
          </a:r>
          <a:r>
            <a:rPr lang="en-US" dirty="0"/>
            <a:t> – just focusing on physical goals becomes oppressive. There comes a point where you need ‘more’.</a:t>
          </a:r>
        </a:p>
      </dgm:t>
    </dgm:pt>
    <dgm:pt modelId="{EA4AD96B-B4E8-4D1F-94E6-5EA8EAB90280}" type="parTrans" cxnId="{BF25DC20-E13A-45C0-BFF1-2A6098B786DA}">
      <dgm:prSet/>
      <dgm:spPr/>
      <dgm:t>
        <a:bodyPr/>
        <a:lstStyle/>
        <a:p>
          <a:endParaRPr lang="en-US"/>
        </a:p>
      </dgm:t>
    </dgm:pt>
    <dgm:pt modelId="{60E6FE48-80BF-45CC-B040-FA980C8E95F0}" type="sibTrans" cxnId="{BF25DC20-E13A-45C0-BFF1-2A6098B786DA}">
      <dgm:prSet/>
      <dgm:spPr/>
      <dgm:t>
        <a:bodyPr/>
        <a:lstStyle/>
        <a:p>
          <a:endParaRPr lang="en-US"/>
        </a:p>
      </dgm:t>
    </dgm:pt>
    <dgm:pt modelId="{D46E9AE8-E0E4-428A-B07B-AE83476BF339}">
      <dgm:prSet/>
      <dgm:spPr/>
      <dgm:t>
        <a:bodyPr/>
        <a:lstStyle/>
        <a:p>
          <a:r>
            <a:rPr lang="en-US"/>
            <a:t>What makes me feel –</a:t>
          </a:r>
        </a:p>
      </dgm:t>
    </dgm:pt>
    <dgm:pt modelId="{7CBE4BD1-E932-4AC3-B150-64073B46BB08}" type="parTrans" cxnId="{78E03E25-B06C-4D3C-95E8-18C40BF38ADF}">
      <dgm:prSet/>
      <dgm:spPr/>
      <dgm:t>
        <a:bodyPr/>
        <a:lstStyle/>
        <a:p>
          <a:endParaRPr lang="en-US"/>
        </a:p>
      </dgm:t>
    </dgm:pt>
    <dgm:pt modelId="{A8D99E84-11E8-4905-AB69-7637A51A651A}" type="sibTrans" cxnId="{78E03E25-B06C-4D3C-95E8-18C40BF38ADF}">
      <dgm:prSet/>
      <dgm:spPr/>
      <dgm:t>
        <a:bodyPr/>
        <a:lstStyle/>
        <a:p>
          <a:endParaRPr lang="en-US"/>
        </a:p>
      </dgm:t>
    </dgm:pt>
    <dgm:pt modelId="{90AE64D2-6111-41D6-AA56-40F79C771050}">
      <dgm:prSet/>
      <dgm:spPr/>
      <dgm:t>
        <a:bodyPr/>
        <a:lstStyle/>
        <a:p>
          <a:r>
            <a:rPr lang="en-US"/>
            <a:t>Worthwhile? </a:t>
          </a:r>
        </a:p>
      </dgm:t>
    </dgm:pt>
    <dgm:pt modelId="{8749D3F3-A601-432C-A5A5-5299FCF909A8}" type="parTrans" cxnId="{83F9F9B7-EE69-4706-92C3-2D15A37D65A5}">
      <dgm:prSet/>
      <dgm:spPr/>
      <dgm:t>
        <a:bodyPr/>
        <a:lstStyle/>
        <a:p>
          <a:endParaRPr lang="en-US"/>
        </a:p>
      </dgm:t>
    </dgm:pt>
    <dgm:pt modelId="{B1590C7B-3909-4490-BE59-21B9113EF201}" type="sibTrans" cxnId="{83F9F9B7-EE69-4706-92C3-2D15A37D65A5}">
      <dgm:prSet/>
      <dgm:spPr/>
      <dgm:t>
        <a:bodyPr/>
        <a:lstStyle/>
        <a:p>
          <a:endParaRPr lang="en-US"/>
        </a:p>
      </dgm:t>
    </dgm:pt>
    <dgm:pt modelId="{E13F497D-E4FE-47C4-8CE9-D99C4551FBCA}">
      <dgm:prSet/>
      <dgm:spPr/>
      <dgm:t>
        <a:bodyPr/>
        <a:lstStyle/>
        <a:p>
          <a:r>
            <a:rPr lang="en-US"/>
            <a:t>Not a burden? </a:t>
          </a:r>
        </a:p>
      </dgm:t>
    </dgm:pt>
    <dgm:pt modelId="{CB5AB2DC-6E42-46CD-AF3E-17952F3A4C68}" type="parTrans" cxnId="{EFCAA069-5F64-4AEA-A70F-69C828474401}">
      <dgm:prSet/>
      <dgm:spPr/>
      <dgm:t>
        <a:bodyPr/>
        <a:lstStyle/>
        <a:p>
          <a:endParaRPr lang="en-US"/>
        </a:p>
      </dgm:t>
    </dgm:pt>
    <dgm:pt modelId="{8C316337-78CC-4FFB-B1F4-370899B9F708}" type="sibTrans" cxnId="{EFCAA069-5F64-4AEA-A70F-69C828474401}">
      <dgm:prSet/>
      <dgm:spPr/>
      <dgm:t>
        <a:bodyPr/>
        <a:lstStyle/>
        <a:p>
          <a:endParaRPr lang="en-US"/>
        </a:p>
      </dgm:t>
    </dgm:pt>
    <dgm:pt modelId="{7949382D-CA3D-449C-B9B0-2D6384C7A658}">
      <dgm:prSet/>
      <dgm:spPr/>
      <dgm:t>
        <a:bodyPr/>
        <a:lstStyle/>
        <a:p>
          <a:r>
            <a:rPr lang="en-US" b="1" i="1" dirty="0"/>
            <a:t>Depression is a major factor in the will to continue! How do I stay motivated/recover motivation?</a:t>
          </a:r>
          <a:endParaRPr lang="en-US" dirty="0"/>
        </a:p>
      </dgm:t>
    </dgm:pt>
    <dgm:pt modelId="{ED7AB8EC-3E58-4DDB-9988-8EC18B959401}" type="parTrans" cxnId="{A26A03AA-C00A-447F-A7F6-BD108B2EEAF1}">
      <dgm:prSet/>
      <dgm:spPr/>
      <dgm:t>
        <a:bodyPr/>
        <a:lstStyle/>
        <a:p>
          <a:endParaRPr lang="en-US"/>
        </a:p>
      </dgm:t>
    </dgm:pt>
    <dgm:pt modelId="{4E0C7AF4-AD64-4642-A727-1E2E59494436}" type="sibTrans" cxnId="{A26A03AA-C00A-447F-A7F6-BD108B2EEAF1}">
      <dgm:prSet/>
      <dgm:spPr/>
      <dgm:t>
        <a:bodyPr/>
        <a:lstStyle/>
        <a:p>
          <a:endParaRPr lang="en-US"/>
        </a:p>
      </dgm:t>
    </dgm:pt>
    <dgm:pt modelId="{FA39A4DE-79A9-4819-8E01-77D702CE1662}" type="pres">
      <dgm:prSet presAssocID="{E8D98DA6-0767-47D0-9B8D-75DE7B519B4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FF1178-6408-4AEE-BD0E-4E5A5EE367D5}" type="pres">
      <dgm:prSet presAssocID="{FC55558C-B1C1-4555-B2C4-92DF747B4345}" presName="composite" presStyleCnt="0"/>
      <dgm:spPr/>
    </dgm:pt>
    <dgm:pt modelId="{3402542B-AE14-4C47-ADE8-30B3DCDC5AC3}" type="pres">
      <dgm:prSet presAssocID="{FC55558C-B1C1-4555-B2C4-92DF747B434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596A0A-94C6-4E6B-8A8E-D066A5312ED0}" type="pres">
      <dgm:prSet presAssocID="{FC55558C-B1C1-4555-B2C4-92DF747B4345}" presName="desTx" presStyleLbl="alignAccFollowNode1" presStyleIdx="0" presStyleCnt="3">
        <dgm:presLayoutVars>
          <dgm:bulletEnabled val="1"/>
        </dgm:presLayoutVars>
      </dgm:prSet>
      <dgm:spPr/>
    </dgm:pt>
    <dgm:pt modelId="{1BF314BE-4D26-4A7F-9203-798D3B68B66F}" type="pres">
      <dgm:prSet presAssocID="{60E6FE48-80BF-45CC-B040-FA980C8E95F0}" presName="space" presStyleCnt="0"/>
      <dgm:spPr/>
    </dgm:pt>
    <dgm:pt modelId="{30EC0AB8-75E1-4D07-B508-CFC504E6E0E6}" type="pres">
      <dgm:prSet presAssocID="{D46E9AE8-E0E4-428A-B07B-AE83476BF339}" presName="composite" presStyleCnt="0"/>
      <dgm:spPr/>
    </dgm:pt>
    <dgm:pt modelId="{4F0F9A82-770B-4723-8A25-8BB8886F49DE}" type="pres">
      <dgm:prSet presAssocID="{D46E9AE8-E0E4-428A-B07B-AE83476BF33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4DBEDA-D646-4A8F-A95E-E1346FB2FC88}" type="pres">
      <dgm:prSet presAssocID="{D46E9AE8-E0E4-428A-B07B-AE83476BF33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F6E138-58E1-4BCE-B50C-40FE75E54854}" type="pres">
      <dgm:prSet presAssocID="{A8D99E84-11E8-4905-AB69-7637A51A651A}" presName="space" presStyleCnt="0"/>
      <dgm:spPr/>
    </dgm:pt>
    <dgm:pt modelId="{80422A0B-62A8-4796-9FE1-35119018761A}" type="pres">
      <dgm:prSet presAssocID="{7949382D-CA3D-449C-B9B0-2D6384C7A658}" presName="composite" presStyleCnt="0"/>
      <dgm:spPr/>
    </dgm:pt>
    <dgm:pt modelId="{DDD1456F-9BAC-4D58-99AD-F7694B4940AF}" type="pres">
      <dgm:prSet presAssocID="{7949382D-CA3D-449C-B9B0-2D6384C7A65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BF767-081C-429B-85F8-13F0DF0B4591}" type="pres">
      <dgm:prSet presAssocID="{7949382D-CA3D-449C-B9B0-2D6384C7A65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FCAA069-5F64-4AEA-A70F-69C828474401}" srcId="{D46E9AE8-E0E4-428A-B07B-AE83476BF339}" destId="{E13F497D-E4FE-47C4-8CE9-D99C4551FBCA}" srcOrd="1" destOrd="0" parTransId="{CB5AB2DC-6E42-46CD-AF3E-17952F3A4C68}" sibTransId="{8C316337-78CC-4FFB-B1F4-370899B9F708}"/>
    <dgm:cxn modelId="{F8E4A6AF-C805-4B31-A538-5344DAA114E1}" type="presOf" srcId="{E8D98DA6-0767-47D0-9B8D-75DE7B519B40}" destId="{FA39A4DE-79A9-4819-8E01-77D702CE1662}" srcOrd="0" destOrd="0" presId="urn:microsoft.com/office/officeart/2005/8/layout/hList1"/>
    <dgm:cxn modelId="{DCE62806-566A-4EDD-AF8E-6BA4467D0FD7}" type="presOf" srcId="{90AE64D2-6111-41D6-AA56-40F79C771050}" destId="{A64DBEDA-D646-4A8F-A95E-E1346FB2FC88}" srcOrd="0" destOrd="0" presId="urn:microsoft.com/office/officeart/2005/8/layout/hList1"/>
    <dgm:cxn modelId="{83F9F9B7-EE69-4706-92C3-2D15A37D65A5}" srcId="{D46E9AE8-E0E4-428A-B07B-AE83476BF339}" destId="{90AE64D2-6111-41D6-AA56-40F79C771050}" srcOrd="0" destOrd="0" parTransId="{8749D3F3-A601-432C-A5A5-5299FCF909A8}" sibTransId="{B1590C7B-3909-4490-BE59-21B9113EF201}"/>
    <dgm:cxn modelId="{3A4D7F73-F96F-43C9-8F54-B3F4EFB319AA}" type="presOf" srcId="{7949382D-CA3D-449C-B9B0-2D6384C7A658}" destId="{DDD1456F-9BAC-4D58-99AD-F7694B4940AF}" srcOrd="0" destOrd="0" presId="urn:microsoft.com/office/officeart/2005/8/layout/hList1"/>
    <dgm:cxn modelId="{78E03E25-B06C-4D3C-95E8-18C40BF38ADF}" srcId="{E8D98DA6-0767-47D0-9B8D-75DE7B519B40}" destId="{D46E9AE8-E0E4-428A-B07B-AE83476BF339}" srcOrd="1" destOrd="0" parTransId="{7CBE4BD1-E932-4AC3-B150-64073B46BB08}" sibTransId="{A8D99E84-11E8-4905-AB69-7637A51A651A}"/>
    <dgm:cxn modelId="{A26A03AA-C00A-447F-A7F6-BD108B2EEAF1}" srcId="{E8D98DA6-0767-47D0-9B8D-75DE7B519B40}" destId="{7949382D-CA3D-449C-B9B0-2D6384C7A658}" srcOrd="2" destOrd="0" parTransId="{ED7AB8EC-3E58-4DDB-9988-8EC18B959401}" sibTransId="{4E0C7AF4-AD64-4642-A727-1E2E59494436}"/>
    <dgm:cxn modelId="{5AEEC354-2668-4E8D-881B-5F492F5BA387}" type="presOf" srcId="{D46E9AE8-E0E4-428A-B07B-AE83476BF339}" destId="{4F0F9A82-770B-4723-8A25-8BB8886F49DE}" srcOrd="0" destOrd="0" presId="urn:microsoft.com/office/officeart/2005/8/layout/hList1"/>
    <dgm:cxn modelId="{D38B38EA-33EC-4867-A808-256026CD37FD}" type="presOf" srcId="{E13F497D-E4FE-47C4-8CE9-D99C4551FBCA}" destId="{A64DBEDA-D646-4A8F-A95E-E1346FB2FC88}" srcOrd="0" destOrd="1" presId="urn:microsoft.com/office/officeart/2005/8/layout/hList1"/>
    <dgm:cxn modelId="{BF25DC20-E13A-45C0-BFF1-2A6098B786DA}" srcId="{E8D98DA6-0767-47D0-9B8D-75DE7B519B40}" destId="{FC55558C-B1C1-4555-B2C4-92DF747B4345}" srcOrd="0" destOrd="0" parTransId="{EA4AD96B-B4E8-4D1F-94E6-5EA8EAB90280}" sibTransId="{60E6FE48-80BF-45CC-B040-FA980C8E95F0}"/>
    <dgm:cxn modelId="{9C50B4D4-01A4-4395-888B-E9BD331A82B4}" type="presOf" srcId="{FC55558C-B1C1-4555-B2C4-92DF747B4345}" destId="{3402542B-AE14-4C47-ADE8-30B3DCDC5AC3}" srcOrd="0" destOrd="0" presId="urn:microsoft.com/office/officeart/2005/8/layout/hList1"/>
    <dgm:cxn modelId="{000EEA69-0744-4181-B9CD-370FAE7319DC}" type="presParOf" srcId="{FA39A4DE-79A9-4819-8E01-77D702CE1662}" destId="{00FF1178-6408-4AEE-BD0E-4E5A5EE367D5}" srcOrd="0" destOrd="0" presId="urn:microsoft.com/office/officeart/2005/8/layout/hList1"/>
    <dgm:cxn modelId="{8F8DB833-1719-4A40-AFC0-BED401A2C79D}" type="presParOf" srcId="{00FF1178-6408-4AEE-BD0E-4E5A5EE367D5}" destId="{3402542B-AE14-4C47-ADE8-30B3DCDC5AC3}" srcOrd="0" destOrd="0" presId="urn:microsoft.com/office/officeart/2005/8/layout/hList1"/>
    <dgm:cxn modelId="{87FC11C7-F3B8-41AA-B1D6-055E1B6A75AE}" type="presParOf" srcId="{00FF1178-6408-4AEE-BD0E-4E5A5EE367D5}" destId="{C1596A0A-94C6-4E6B-8A8E-D066A5312ED0}" srcOrd="1" destOrd="0" presId="urn:microsoft.com/office/officeart/2005/8/layout/hList1"/>
    <dgm:cxn modelId="{9385E3EE-24D5-4BDB-9F28-3E9AA992409D}" type="presParOf" srcId="{FA39A4DE-79A9-4819-8E01-77D702CE1662}" destId="{1BF314BE-4D26-4A7F-9203-798D3B68B66F}" srcOrd="1" destOrd="0" presId="urn:microsoft.com/office/officeart/2005/8/layout/hList1"/>
    <dgm:cxn modelId="{B65E753C-179C-4ED9-A287-CB2DC96C92F6}" type="presParOf" srcId="{FA39A4DE-79A9-4819-8E01-77D702CE1662}" destId="{30EC0AB8-75E1-4D07-B508-CFC504E6E0E6}" srcOrd="2" destOrd="0" presId="urn:microsoft.com/office/officeart/2005/8/layout/hList1"/>
    <dgm:cxn modelId="{1BD16198-462F-4728-8F49-A98174DDCFBA}" type="presParOf" srcId="{30EC0AB8-75E1-4D07-B508-CFC504E6E0E6}" destId="{4F0F9A82-770B-4723-8A25-8BB8886F49DE}" srcOrd="0" destOrd="0" presId="urn:microsoft.com/office/officeart/2005/8/layout/hList1"/>
    <dgm:cxn modelId="{64807714-7309-49B4-BDEC-C658DA1B820D}" type="presParOf" srcId="{30EC0AB8-75E1-4D07-B508-CFC504E6E0E6}" destId="{A64DBEDA-D646-4A8F-A95E-E1346FB2FC88}" srcOrd="1" destOrd="0" presId="urn:microsoft.com/office/officeart/2005/8/layout/hList1"/>
    <dgm:cxn modelId="{414C2921-5B41-4918-9E1F-AB52D6C183FE}" type="presParOf" srcId="{FA39A4DE-79A9-4819-8E01-77D702CE1662}" destId="{01F6E138-58E1-4BCE-B50C-40FE75E54854}" srcOrd="3" destOrd="0" presId="urn:microsoft.com/office/officeart/2005/8/layout/hList1"/>
    <dgm:cxn modelId="{00DFEDC4-30DD-4064-9372-B5D926645DC0}" type="presParOf" srcId="{FA39A4DE-79A9-4819-8E01-77D702CE1662}" destId="{80422A0B-62A8-4796-9FE1-35119018761A}" srcOrd="4" destOrd="0" presId="urn:microsoft.com/office/officeart/2005/8/layout/hList1"/>
    <dgm:cxn modelId="{096D0A9A-0F2A-4D2E-AFA5-6F71D151099F}" type="presParOf" srcId="{80422A0B-62A8-4796-9FE1-35119018761A}" destId="{DDD1456F-9BAC-4D58-99AD-F7694B4940AF}" srcOrd="0" destOrd="0" presId="urn:microsoft.com/office/officeart/2005/8/layout/hList1"/>
    <dgm:cxn modelId="{E999062F-C2EF-4677-90E1-E20EE32B329C}" type="presParOf" srcId="{80422A0B-62A8-4796-9FE1-35119018761A}" destId="{055BF767-081C-429B-85F8-13F0DF0B459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2542B-AE14-4C47-ADE8-30B3DCDC5AC3}">
      <dsp:nvSpPr>
        <dsp:cNvPr id="0" name=""/>
        <dsp:cNvSpPr/>
      </dsp:nvSpPr>
      <dsp:spPr>
        <a:xfrm>
          <a:off x="3452" y="972824"/>
          <a:ext cx="3366492" cy="116542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Wellbeing!</a:t>
          </a:r>
          <a:r>
            <a:rPr lang="en-US" sz="1800" kern="1200" dirty="0"/>
            <a:t> – just focusing on physical goals becomes oppressive. There comes a point where you need ‘more’.</a:t>
          </a:r>
        </a:p>
      </dsp:txBody>
      <dsp:txXfrm>
        <a:off x="3452" y="972824"/>
        <a:ext cx="3366492" cy="1165428"/>
      </dsp:txXfrm>
    </dsp:sp>
    <dsp:sp modelId="{C1596A0A-94C6-4E6B-8A8E-D066A5312ED0}">
      <dsp:nvSpPr>
        <dsp:cNvPr id="0" name=""/>
        <dsp:cNvSpPr/>
      </dsp:nvSpPr>
      <dsp:spPr>
        <a:xfrm>
          <a:off x="3452" y="2138253"/>
          <a:ext cx="3366492" cy="79056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0F9A82-770B-4723-8A25-8BB8886F49DE}">
      <dsp:nvSpPr>
        <dsp:cNvPr id="0" name=""/>
        <dsp:cNvSpPr/>
      </dsp:nvSpPr>
      <dsp:spPr>
        <a:xfrm>
          <a:off x="3841253" y="972824"/>
          <a:ext cx="3366492" cy="116542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What makes me feel –</a:t>
          </a:r>
        </a:p>
      </dsp:txBody>
      <dsp:txXfrm>
        <a:off x="3841253" y="972824"/>
        <a:ext cx="3366492" cy="1165428"/>
      </dsp:txXfrm>
    </dsp:sp>
    <dsp:sp modelId="{A64DBEDA-D646-4A8F-A95E-E1346FB2FC88}">
      <dsp:nvSpPr>
        <dsp:cNvPr id="0" name=""/>
        <dsp:cNvSpPr/>
      </dsp:nvSpPr>
      <dsp:spPr>
        <a:xfrm>
          <a:off x="3841253" y="2138253"/>
          <a:ext cx="3366492" cy="79056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Worthwhile?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/>
            <a:t>Not a burden? </a:t>
          </a:r>
        </a:p>
      </dsp:txBody>
      <dsp:txXfrm>
        <a:off x="3841253" y="2138253"/>
        <a:ext cx="3366492" cy="790560"/>
      </dsp:txXfrm>
    </dsp:sp>
    <dsp:sp modelId="{DDD1456F-9BAC-4D58-99AD-F7694B4940AF}">
      <dsp:nvSpPr>
        <dsp:cNvPr id="0" name=""/>
        <dsp:cNvSpPr/>
      </dsp:nvSpPr>
      <dsp:spPr>
        <a:xfrm>
          <a:off x="7679055" y="972824"/>
          <a:ext cx="3366492" cy="116542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/>
            <a:t>Depression is a major factor in the will to continue! How do I stay motivated/recover motivation?</a:t>
          </a:r>
          <a:endParaRPr lang="en-US" sz="1800" kern="1200" dirty="0"/>
        </a:p>
      </dsp:txBody>
      <dsp:txXfrm>
        <a:off x="7679055" y="972824"/>
        <a:ext cx="3366492" cy="1165428"/>
      </dsp:txXfrm>
    </dsp:sp>
    <dsp:sp modelId="{055BF767-081C-429B-85F8-13F0DF0B4591}">
      <dsp:nvSpPr>
        <dsp:cNvPr id="0" name=""/>
        <dsp:cNvSpPr/>
      </dsp:nvSpPr>
      <dsp:spPr>
        <a:xfrm>
          <a:off x="7679055" y="2138253"/>
          <a:ext cx="3366492" cy="7905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F2303-02CC-49BC-9B45-3507C04270D3}" type="datetimeFigureOut">
              <a:rPr lang="en-GB" smtClean="0"/>
              <a:t>12/05/2021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A95A0-0125-424B-A677-64C6DC52D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59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0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89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86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47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89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63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6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05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59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5/12/2021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56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03" r:id="rId6"/>
    <p:sldLayoutId id="2147483699" r:id="rId7"/>
    <p:sldLayoutId id="2147483700" r:id="rId8"/>
    <p:sldLayoutId id="2147483701" r:id="rId9"/>
    <p:sldLayoutId id="2147483702" r:id="rId10"/>
    <p:sldLayoutId id="2147483704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D6F5F07B-A917-442C-82D5-5719737E9E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3">
            <a:extLst>
              <a:ext uri="{FF2B5EF4-FFF2-40B4-BE49-F238E27FC236}">
                <a16:creationId xmlns:a16="http://schemas.microsoft.com/office/drawing/2014/main" id="{23CF4A74-98D5-4696-9ACF-50D90E607E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00"/>
          <a:stretch/>
        </p:blipFill>
        <p:spPr>
          <a:xfrm>
            <a:off x="9" y="-1119"/>
            <a:ext cx="12191982" cy="6859119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C6C3E48C-655A-4982-8E73-7FB0D9E65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" y="3307170"/>
            <a:ext cx="12191982" cy="3558767"/>
          </a:xfrm>
          <a:prstGeom prst="rect">
            <a:avLst/>
          </a:prstGeom>
          <a:gradFill>
            <a:gsLst>
              <a:gs pos="89000">
                <a:srgbClr val="000000">
                  <a:alpha val="0"/>
                </a:srgbClr>
              </a:gs>
              <a:gs pos="0">
                <a:schemeClr val="tx1"/>
              </a:gs>
              <a:gs pos="56000">
                <a:srgbClr val="000000">
                  <a:alpha val="26000"/>
                </a:srgbClr>
              </a:gs>
              <a:gs pos="14000">
                <a:srgbClr val="000000">
                  <a:alpha val="37000"/>
                </a:srgbClr>
              </a:gs>
              <a:gs pos="0">
                <a:srgbClr val="000000">
                  <a:alpha val="2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0AA0AD-1140-43BA-BC15-58B56F8CF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0279" y="4108734"/>
            <a:ext cx="5171441" cy="1306546"/>
          </a:xfrm>
        </p:spPr>
        <p:txBody>
          <a:bodyPr>
            <a:normAutofit fontScale="90000"/>
          </a:bodyPr>
          <a:lstStyle/>
          <a:p>
            <a:r>
              <a:rPr lang="en-GB" sz="4000">
                <a:solidFill>
                  <a:srgbClr val="FFFFFF"/>
                </a:solidFill>
              </a:rPr>
              <a:t>Cathy Rogers</a:t>
            </a:r>
            <a:br>
              <a:rPr lang="en-GB" sz="4000">
                <a:solidFill>
                  <a:srgbClr val="FFFFFF"/>
                </a:solidFill>
              </a:rPr>
            </a:br>
            <a:r>
              <a:rPr lang="en-GB" sz="4000">
                <a:solidFill>
                  <a:srgbClr val="FFFFFF"/>
                </a:solidFill>
              </a:rPr>
              <a:t>Platform Physio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3A6184-2A31-46E5-B03B-D1624221EC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1260" y="5786651"/>
            <a:ext cx="5909481" cy="81137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MSK &amp; Sports Physiotherapist</a:t>
            </a:r>
          </a:p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E560CA0-BCF2-4D5D-A34F-56A4CDA43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" y="320396"/>
            <a:ext cx="12001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7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4B972-B621-4105-8689-BB16C79A1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My Acute Symptoms 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B8A4C-4BE3-4CBE-8436-DBDFAA87F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580322"/>
            <a:ext cx="9634011" cy="4645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>
                <a:solidFill>
                  <a:srgbClr val="0070C0"/>
                </a:solidFill>
              </a:rPr>
              <a:t>Right Cerebellar damage -</a:t>
            </a:r>
          </a:p>
          <a:p>
            <a:r>
              <a:rPr lang="en-GB" dirty="0"/>
              <a:t>Balance – </a:t>
            </a:r>
            <a:r>
              <a:rPr lang="en-GB" sz="1800" i="1" dirty="0"/>
              <a:t>no sense of midline, void on R side, falling!</a:t>
            </a:r>
            <a:endParaRPr lang="en-GB" dirty="0"/>
          </a:p>
          <a:p>
            <a:r>
              <a:rPr lang="en-GB" dirty="0"/>
              <a:t>Nausea &amp; vomiting – </a:t>
            </a:r>
            <a:r>
              <a:rPr lang="en-GB" sz="1800" i="1" dirty="0"/>
              <a:t>initially whenever I moved. Constant motion. </a:t>
            </a:r>
            <a:r>
              <a:rPr lang="en-GB" sz="1800" i="1" dirty="0" err="1">
                <a:solidFill>
                  <a:srgbClr val="00B050"/>
                </a:solidFill>
              </a:rPr>
              <a:t>Cyclizine</a:t>
            </a:r>
            <a:r>
              <a:rPr lang="en-GB" sz="1800" i="1" dirty="0">
                <a:solidFill>
                  <a:srgbClr val="00B050"/>
                </a:solidFill>
              </a:rPr>
              <a:t> IV</a:t>
            </a:r>
          </a:p>
          <a:p>
            <a:r>
              <a:rPr lang="en-GB" dirty="0"/>
              <a:t>Diplopia &amp; photosensitivity – </a:t>
            </a:r>
            <a:r>
              <a:rPr lang="en-GB" sz="1800" i="1" dirty="0"/>
              <a:t>towel over my head</a:t>
            </a:r>
          </a:p>
          <a:p>
            <a:r>
              <a:rPr lang="en-GB" dirty="0"/>
              <a:t>Right sided coordination and control  – </a:t>
            </a:r>
            <a:r>
              <a:rPr lang="en-GB" sz="1800" i="1" dirty="0"/>
              <a:t>walking, sitting, using R side, writing!</a:t>
            </a:r>
          </a:p>
          <a:p>
            <a:r>
              <a:rPr lang="en-GB" dirty="0"/>
              <a:t>Headache!! - </a:t>
            </a:r>
            <a:r>
              <a:rPr lang="en-GB" sz="1800" i="1" dirty="0">
                <a:solidFill>
                  <a:srgbClr val="00B050"/>
                </a:solidFill>
              </a:rPr>
              <a:t>Paracetamol IV</a:t>
            </a:r>
          </a:p>
          <a:p>
            <a:r>
              <a:rPr lang="en-GB" dirty="0"/>
              <a:t>Temperature control – </a:t>
            </a:r>
            <a:r>
              <a:rPr lang="en-GB" sz="1800" i="1" dirty="0"/>
              <a:t>all over the place, hot flushes!</a:t>
            </a:r>
          </a:p>
        </p:txBody>
      </p:sp>
    </p:spTree>
    <p:extLst>
      <p:ext uri="{BB962C8B-B14F-4D97-AF65-F5344CB8AC3E}">
        <p14:creationId xmlns:p14="http://schemas.microsoft.com/office/powerpoint/2010/main" val="4260943999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9F953-E8CD-42F9-840C-A7EEA18FA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9899931" cy="638922"/>
          </a:xfrm>
        </p:spPr>
        <p:txBody>
          <a:bodyPr>
            <a:normAutofit fontScale="90000"/>
          </a:bodyPr>
          <a:lstStyle/>
          <a:p>
            <a:r>
              <a:rPr lang="en-GB" dirty="0"/>
              <a:t>Early Days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FC240-CF1F-4E67-A455-894EF8C40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004047"/>
            <a:ext cx="4872132" cy="823912"/>
          </a:xfrm>
        </p:spPr>
        <p:txBody>
          <a:bodyPr/>
          <a:lstStyle/>
          <a:p>
            <a:r>
              <a:rPr lang="en-GB" dirty="0"/>
              <a:t>UHCW: EVD removed due to infection risk after 3 weeks …</a:t>
            </a:r>
          </a:p>
        </p:txBody>
      </p:sp>
      <p:pic>
        <p:nvPicPr>
          <p:cNvPr id="8" name="Content Placeholder 7" descr="A dog lying on a bed&#10;&#10;Description automatically generated with low confidence">
            <a:extLst>
              <a:ext uri="{FF2B5EF4-FFF2-40B4-BE49-F238E27FC236}">
                <a16:creationId xmlns:a16="http://schemas.microsoft.com/office/drawing/2014/main" id="{17D072A2-69D6-4D02-A589-E9B750798F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34" y="2466881"/>
            <a:ext cx="2763441" cy="3684588"/>
          </a:xfrm>
        </p:spPr>
      </p:pic>
      <p:pic>
        <p:nvPicPr>
          <p:cNvPr id="14" name="Content Placeholder 13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3647CF7D-5E90-409D-B19D-0DD522C9C84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023" y="2505075"/>
            <a:ext cx="3011241" cy="368458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6C20FD-B5A9-4D4D-9E70-D7CFB16BA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flipV="1">
            <a:off x="5889809" y="1160980"/>
            <a:ext cx="4849909" cy="520183"/>
          </a:xfrm>
        </p:spPr>
        <p:txBody>
          <a:bodyPr/>
          <a:lstStyle/>
          <a:p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932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C5C72-EFAF-4861-9CC5-00DAD48AC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"/>
            <a:ext cx="9899930" cy="771524"/>
          </a:xfrm>
        </p:spPr>
        <p:txBody>
          <a:bodyPr/>
          <a:lstStyle/>
          <a:p>
            <a:r>
              <a:rPr lang="en-GB" dirty="0"/>
              <a:t>Inpatient 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499025-9644-4C5B-9781-78D133561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617" y="1007580"/>
            <a:ext cx="4996304" cy="325920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What worked?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79A17B-50B7-4907-9FC0-388B9A874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617" y="2100756"/>
            <a:ext cx="4080083" cy="3658914"/>
          </a:xfrm>
        </p:spPr>
        <p:txBody>
          <a:bodyPr>
            <a:normAutofit/>
          </a:bodyPr>
          <a:lstStyle/>
          <a:p>
            <a:r>
              <a:rPr lang="en-GB" dirty="0"/>
              <a:t>Acute and emergency care</a:t>
            </a:r>
            <a:r>
              <a:rPr lang="en-GB" i="1" dirty="0"/>
              <a:t> –Medical, Nursing, and Auxiliary </a:t>
            </a:r>
          </a:p>
          <a:p>
            <a:r>
              <a:rPr lang="en-GB" dirty="0" err="1"/>
              <a:t>Opthomlogy</a:t>
            </a:r>
            <a:r>
              <a:rPr lang="en-GB" dirty="0"/>
              <a:t> assessment / </a:t>
            </a:r>
            <a:r>
              <a:rPr lang="en-GB" i="1" dirty="0"/>
              <a:t>glasses with patch!</a:t>
            </a:r>
          </a:p>
          <a:p>
            <a:r>
              <a:rPr lang="en-GB" dirty="0"/>
              <a:t>OT input on rehab ward</a:t>
            </a:r>
          </a:p>
          <a:p>
            <a:r>
              <a:rPr lang="en-GB" dirty="0"/>
              <a:t>Towel over my head!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3443E-A41D-45B2-8B38-7E165952C1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11921" y="771525"/>
            <a:ext cx="4903627" cy="561975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What didn’t?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242188-F50C-4619-9635-29D7BC944E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67584" y="1638300"/>
            <a:ext cx="4872134" cy="4854575"/>
          </a:xfrm>
        </p:spPr>
        <p:txBody>
          <a:bodyPr>
            <a:no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Do you ‘</a:t>
            </a:r>
            <a:r>
              <a:rPr lang="en-GB" sz="1600" i="1" dirty="0">
                <a:solidFill>
                  <a:srgbClr val="0070C0"/>
                </a:solidFill>
              </a:rPr>
              <a:t>want</a:t>
            </a:r>
            <a:r>
              <a:rPr lang="en-GB" sz="1600" dirty="0">
                <a:solidFill>
                  <a:srgbClr val="0070C0"/>
                </a:solidFill>
              </a:rPr>
              <a:t>’ more medication? </a:t>
            </a:r>
            <a:r>
              <a:rPr lang="en-GB" sz="1600" dirty="0"/>
              <a:t>– </a:t>
            </a:r>
            <a:r>
              <a:rPr lang="en-GB" sz="1600" i="1" dirty="0"/>
              <a:t>answer to everything.</a:t>
            </a:r>
          </a:p>
          <a:p>
            <a:r>
              <a:rPr lang="en-GB" sz="1600" dirty="0">
                <a:solidFill>
                  <a:srgbClr val="0070C0"/>
                </a:solidFill>
              </a:rPr>
              <a:t>Follow up / continuity</a:t>
            </a:r>
            <a:r>
              <a:rPr lang="en-GB" sz="1600" dirty="0"/>
              <a:t> : </a:t>
            </a:r>
            <a:r>
              <a:rPr lang="en-GB" sz="1600" i="1" dirty="0"/>
              <a:t>Consultant – junior: shift changes; notes above my bed; discharge; under staffed; long shifts; expectation &amp; demand &gt; capacity</a:t>
            </a:r>
          </a:p>
          <a:p>
            <a:r>
              <a:rPr lang="en-GB" sz="1600" dirty="0">
                <a:solidFill>
                  <a:srgbClr val="0070C0"/>
                </a:solidFill>
              </a:rPr>
              <a:t>Food</a:t>
            </a:r>
            <a:r>
              <a:rPr lang="en-GB" sz="1600" dirty="0"/>
              <a:t> – </a:t>
            </a:r>
            <a:r>
              <a:rPr lang="en-GB" sz="1600" i="1" dirty="0"/>
              <a:t>quality, choice, can you eat it?</a:t>
            </a:r>
          </a:p>
          <a:p>
            <a:r>
              <a:rPr lang="en-GB" sz="1600" dirty="0">
                <a:solidFill>
                  <a:srgbClr val="0070C0"/>
                </a:solidFill>
              </a:rPr>
              <a:t>Social care </a:t>
            </a:r>
            <a:r>
              <a:rPr lang="en-GB" sz="1600" dirty="0"/>
              <a:t>: </a:t>
            </a:r>
            <a:r>
              <a:rPr lang="en-GB" sz="1600" i="1" dirty="0"/>
              <a:t>sleep, dementia patients, wandering, abuse, mess, bed blockers.</a:t>
            </a:r>
          </a:p>
          <a:p>
            <a:r>
              <a:rPr lang="en-GB" sz="1600" dirty="0">
                <a:solidFill>
                  <a:srgbClr val="0070C0"/>
                </a:solidFill>
              </a:rPr>
              <a:t>Physiotherapy unfortunately</a:t>
            </a:r>
            <a:r>
              <a:rPr lang="en-GB" sz="1600" dirty="0"/>
              <a:t>! </a:t>
            </a:r>
            <a:r>
              <a:rPr lang="en-GB" sz="1600" i="1" dirty="0"/>
              <a:t>Very little, bar mobility aid! Missed a trick! </a:t>
            </a:r>
            <a:r>
              <a:rPr lang="en-GB" sz="1600" b="1" i="1" dirty="0"/>
              <a:t>Did it myself!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8767388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C43AB-4652-4479-ACBD-DEBF8D8AD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 descr="A person sitting on a bed&#10;&#10;Description automatically generated with low confidence">
            <a:extLst>
              <a:ext uri="{FF2B5EF4-FFF2-40B4-BE49-F238E27FC236}">
                <a16:creationId xmlns:a16="http://schemas.microsoft.com/office/drawing/2014/main" id="{DC46E44E-F307-415D-807D-789427152F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9" y="1253331"/>
            <a:ext cx="3263502" cy="4351337"/>
          </a:xfrm>
        </p:spPr>
      </p:pic>
    </p:spTree>
    <p:extLst>
      <p:ext uri="{BB962C8B-B14F-4D97-AF65-F5344CB8AC3E}">
        <p14:creationId xmlns:p14="http://schemas.microsoft.com/office/powerpoint/2010/main" val="3095647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6C59A-EC7A-458F-B3DB-75E750873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Solutions?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A59FFC-4534-410E-91C6-18A9480C315C}"/>
              </a:ext>
            </a:extLst>
          </p:cNvPr>
          <p:cNvSpPr txBox="1"/>
          <p:nvPr/>
        </p:nvSpPr>
        <p:spPr>
          <a:xfrm>
            <a:off x="1341198" y="1927875"/>
            <a:ext cx="936266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kern="1200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What would I do for a patient like 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JPS / Steady Gaze </a:t>
            </a:r>
            <a:r>
              <a:rPr lang="en-US" dirty="0"/>
              <a:t>Exercises for eye muscles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Sunglasses/towel – </a:t>
            </a:r>
            <a:r>
              <a:rPr lang="en-US" i="1" dirty="0"/>
              <a:t>cut the glare</a:t>
            </a:r>
            <a:endParaRPr lang="en-US" sz="180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Pilates – </a:t>
            </a:r>
            <a:r>
              <a:rPr lang="en-US" i="1" dirty="0"/>
              <a:t>basic </a:t>
            </a:r>
            <a:r>
              <a:rPr lang="en-US" i="1" dirty="0" err="1"/>
              <a:t>matwork</a:t>
            </a:r>
            <a:r>
              <a:rPr lang="en-US" i="1" dirty="0"/>
              <a:t>, coordination &amp; control bed exercises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right hand/arm as much as possible – </a:t>
            </a:r>
            <a:r>
              <a:rPr lang="en-US" i="1" dirty="0"/>
              <a:t>primary school books, </a:t>
            </a:r>
            <a:r>
              <a:rPr lang="en-US" i="1" dirty="0" err="1"/>
              <a:t>colouring</a:t>
            </a:r>
            <a:r>
              <a:rPr lang="en-US" i="1" dirty="0"/>
              <a:t>, eating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Breathing exercises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Mobility – </a:t>
            </a:r>
            <a:r>
              <a:rPr lang="en-US" i="1" dirty="0"/>
              <a:t>aids/sitting out/ bathroom visits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Podcasts/Audible app – </a:t>
            </a:r>
            <a:r>
              <a:rPr lang="en-US" i="1" dirty="0"/>
              <a:t>distraction, pass the time, stimulation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Sleep – </a:t>
            </a:r>
            <a:r>
              <a:rPr lang="en-US" i="1" dirty="0"/>
              <a:t>to heal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20452241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20C9-622D-407E-A805-AA0AA4394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9899930" cy="837510"/>
          </a:xfrm>
        </p:spPr>
        <p:txBody>
          <a:bodyPr/>
          <a:lstStyle/>
          <a:p>
            <a:r>
              <a:rPr lang="en-GB" dirty="0"/>
              <a:t>Outpatient 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E51B67-22A7-4081-81EE-54A3FAFB3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1" y="1332880"/>
            <a:ext cx="5161102" cy="237504"/>
          </a:xfrm>
        </p:spPr>
        <p:txBody>
          <a:bodyPr/>
          <a:lstStyle/>
          <a:p>
            <a:r>
              <a:rPr lang="en-GB" dirty="0"/>
              <a:t>Thumbs up!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B88C5-A37C-4D85-AB2B-51D5E730D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1570383"/>
            <a:ext cx="4872133" cy="5158407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GP involvement</a:t>
            </a:r>
          </a:p>
          <a:p>
            <a:r>
              <a:rPr lang="en-GB" dirty="0" err="1"/>
              <a:t>Stereotatic</a:t>
            </a:r>
            <a:r>
              <a:rPr lang="en-GB" dirty="0"/>
              <a:t> Surgery &amp; FU - </a:t>
            </a:r>
            <a:r>
              <a:rPr lang="en-GB" i="1" dirty="0"/>
              <a:t>Sheffield</a:t>
            </a:r>
          </a:p>
          <a:p>
            <a:r>
              <a:rPr lang="en-GB" dirty="0"/>
              <a:t>Ongoing medical monitoring – </a:t>
            </a:r>
            <a:r>
              <a:rPr lang="en-GB" i="1" dirty="0"/>
              <a:t>MRI annually</a:t>
            </a:r>
          </a:p>
          <a:p>
            <a:pPr marL="0" indent="0">
              <a:buNone/>
            </a:pPr>
            <a:r>
              <a:rPr lang="en-GB" i="1" dirty="0"/>
              <a:t>	…………………………</a:t>
            </a:r>
          </a:p>
          <a:p>
            <a:r>
              <a:rPr lang="en-GB" dirty="0"/>
              <a:t>TV and reading</a:t>
            </a:r>
          </a:p>
          <a:p>
            <a:r>
              <a:rPr lang="en-GB" dirty="0"/>
              <a:t>Ground floor bed &amp; bathroom initially/dignity!</a:t>
            </a:r>
          </a:p>
          <a:p>
            <a:r>
              <a:rPr lang="en-GB" dirty="0"/>
              <a:t>Garden / cherry tree!</a:t>
            </a:r>
          </a:p>
          <a:p>
            <a:r>
              <a:rPr lang="en-GB" dirty="0"/>
              <a:t>Company – family involvement, friends, visitors, Forrest!</a:t>
            </a:r>
          </a:p>
          <a:p>
            <a:r>
              <a:rPr lang="en-GB" dirty="0"/>
              <a:t>Space to exercise</a:t>
            </a:r>
          </a:p>
          <a:p>
            <a:r>
              <a:rPr lang="en-GB" dirty="0"/>
              <a:t>Some independence </a:t>
            </a:r>
          </a:p>
          <a:p>
            <a:r>
              <a:rPr lang="en-GB" dirty="0"/>
              <a:t>Sleep!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C82669-0338-4199-A6D7-9B5D4C11C6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332881"/>
            <a:ext cx="4849909" cy="237504"/>
          </a:xfrm>
        </p:spPr>
        <p:txBody>
          <a:bodyPr/>
          <a:lstStyle/>
          <a:p>
            <a:r>
              <a:rPr lang="en-GB" dirty="0"/>
              <a:t>Thumbs Down!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A04EAC-E72D-405E-B77F-65EF7E4629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1700628"/>
            <a:ext cx="4872134" cy="5028161"/>
          </a:xfrm>
        </p:spPr>
        <p:txBody>
          <a:bodyPr>
            <a:normAutofit fontScale="77500" lnSpcReduction="20000"/>
          </a:bodyPr>
          <a:lstStyle/>
          <a:p>
            <a:r>
              <a:rPr lang="en-GB" dirty="0"/>
              <a:t>More difficult to access advice</a:t>
            </a:r>
          </a:p>
          <a:p>
            <a:r>
              <a:rPr lang="en-GB" dirty="0"/>
              <a:t>Follow up Physiotherapy referral &amp; guidance – </a:t>
            </a:r>
            <a:r>
              <a:rPr lang="en-GB" i="1" dirty="0"/>
              <a:t>NHS &amp; Private</a:t>
            </a:r>
          </a:p>
          <a:p>
            <a:r>
              <a:rPr lang="en-GB" dirty="0"/>
              <a:t>Notification of outpatient appointments</a:t>
            </a:r>
          </a:p>
          <a:p>
            <a:r>
              <a:rPr lang="en-GB" dirty="0"/>
              <a:t>Phone appointments with consultant</a:t>
            </a:r>
          </a:p>
          <a:p>
            <a:pPr marL="0" indent="0">
              <a:buNone/>
            </a:pPr>
            <a:r>
              <a:rPr lang="en-GB" dirty="0"/>
              <a:t>	………………………..</a:t>
            </a:r>
          </a:p>
          <a:p>
            <a:r>
              <a:rPr lang="en-GB" dirty="0"/>
              <a:t>Helpless initially – cause more work for Andy.</a:t>
            </a:r>
          </a:p>
          <a:p>
            <a:r>
              <a:rPr lang="en-GB" dirty="0"/>
              <a:t>Wheel chair access</a:t>
            </a:r>
          </a:p>
          <a:p>
            <a:r>
              <a:rPr lang="en-GB" dirty="0"/>
              <a:t>Excess inputs! – panic!</a:t>
            </a:r>
          </a:p>
          <a:p>
            <a:r>
              <a:rPr lang="en-GB" dirty="0"/>
              <a:t>Attitudes to disability encountered – talk to carer not you, don’t make eye contact, ask for key to the loo!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73453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C7AF-D335-4AB2-9501-9134EFA94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Comforts of home …</a:t>
            </a:r>
          </a:p>
        </p:txBody>
      </p:sp>
      <p:pic>
        <p:nvPicPr>
          <p:cNvPr id="8" name="Content Placeholder 7" descr="A person holding a dog&#10;&#10;Description automatically generated with low confidence">
            <a:extLst>
              <a:ext uri="{FF2B5EF4-FFF2-40B4-BE49-F238E27FC236}">
                <a16:creationId xmlns:a16="http://schemas.microsoft.com/office/drawing/2014/main" id="{4DED9544-6E1A-460C-A0A8-E8A9104929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506" y="1825625"/>
            <a:ext cx="3645300" cy="4351338"/>
          </a:xfrm>
        </p:spPr>
      </p:pic>
      <p:pic>
        <p:nvPicPr>
          <p:cNvPr id="12" name="Content Placeholder 11" descr="A cat lying on a couch&#10;&#10;Description automatically generated with medium confidence">
            <a:extLst>
              <a:ext uri="{FF2B5EF4-FFF2-40B4-BE49-F238E27FC236}">
                <a16:creationId xmlns:a16="http://schemas.microsoft.com/office/drawing/2014/main" id="{02BDCA90-1A2B-4F60-9053-BEB65291AE2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39" y="1825625"/>
            <a:ext cx="3848185" cy="4351338"/>
          </a:xfrm>
        </p:spPr>
      </p:pic>
    </p:spTree>
    <p:extLst>
      <p:ext uri="{BB962C8B-B14F-4D97-AF65-F5344CB8AC3E}">
        <p14:creationId xmlns:p14="http://schemas.microsoft.com/office/powerpoint/2010/main" val="2052629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E3065-5ED2-48CF-BF2D-79881777A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Stereotactic Surgery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E05CE-D8B9-45EB-99BD-85789BFCA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Feb 2019 – Royal Hallamshire,</a:t>
            </a:r>
          </a:p>
          <a:p>
            <a:r>
              <a:rPr lang="en-GB" dirty="0"/>
              <a:t>Sheffield. Calibration</a:t>
            </a:r>
          </a:p>
        </p:txBody>
      </p:sp>
      <p:pic>
        <p:nvPicPr>
          <p:cNvPr id="8" name="Content Placeholder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60604CCE-B89E-4012-B7A4-D973B312C6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2" y="2511425"/>
            <a:ext cx="3464768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56BCB7-7396-4029-AEC2-B5AE3A548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Post Angiogram</a:t>
            </a:r>
          </a:p>
        </p:txBody>
      </p:sp>
      <p:pic>
        <p:nvPicPr>
          <p:cNvPr id="10" name="Content Placeholder 9" descr="A picture containing indoor, clothes&#10;&#10;Description automatically generated">
            <a:extLst>
              <a:ext uri="{FF2B5EF4-FFF2-40B4-BE49-F238E27FC236}">
                <a16:creationId xmlns:a16="http://schemas.microsoft.com/office/drawing/2014/main" id="{B4F540FC-2400-4846-95C8-096F2A7278F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350" y="2505075"/>
            <a:ext cx="3684588" cy="3684588"/>
          </a:xfrm>
        </p:spPr>
      </p:pic>
    </p:spTree>
    <p:extLst>
      <p:ext uri="{BB962C8B-B14F-4D97-AF65-F5344CB8AC3E}">
        <p14:creationId xmlns:p14="http://schemas.microsoft.com/office/powerpoint/2010/main" val="83259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0BB28-62B5-42CD-AD62-F029BFDF6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80683"/>
            <a:ext cx="9634011" cy="735106"/>
          </a:xfrm>
        </p:spPr>
        <p:txBody>
          <a:bodyPr>
            <a:normAutofit/>
          </a:bodyPr>
          <a:lstStyle/>
          <a:p>
            <a:r>
              <a:rPr lang="en-GB" dirty="0"/>
              <a:t>Solutions?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D21228-9CC2-4C65-B34F-C521F4ABF0AA}"/>
              </a:ext>
            </a:extLst>
          </p:cNvPr>
          <p:cNvSpPr txBox="1"/>
          <p:nvPr/>
        </p:nvSpPr>
        <p:spPr>
          <a:xfrm>
            <a:off x="766544" y="703730"/>
            <a:ext cx="1024061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Physical Rehab: How to harness neuroplasticity! 2 Year window!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 own Adaptions – shower stool, rails, chair, ‘cruising’ round the furniture, wheelchair, walking aids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NHS Physio 3 x in 6 months after discharge only. Different physios / cancellations. Lack of guidance, goal setting. Functional level.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So,Private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physio – self funded.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 my </a:t>
            </a:r>
            <a:r>
              <a:rPr lang="en-US" dirty="0"/>
              <a:t>o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wn physio knowledge and facilities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Determination/push myself every day!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Keep ongoing record on blood pressure, </a:t>
            </a:r>
            <a:r>
              <a:rPr lang="en-US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sats</a:t>
            </a: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Paid for course on neuro rehab  (3 part lecture series)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196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53EBE-86A4-49FD-966F-C9A7B167F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Wheelchair user for 9 months …</a:t>
            </a:r>
          </a:p>
        </p:txBody>
      </p:sp>
      <p:pic>
        <p:nvPicPr>
          <p:cNvPr id="6" name="Content Placeholder 5" descr="A person in a wheelchair in front of a fountain&#10;&#10;Description automatically generated with medium confidence">
            <a:extLst>
              <a:ext uri="{FF2B5EF4-FFF2-40B4-BE49-F238E27FC236}">
                <a16:creationId xmlns:a16="http://schemas.microsoft.com/office/drawing/2014/main" id="{DF68F346-B6BB-4F3C-85EB-210C6DB78B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580" y="1825625"/>
            <a:ext cx="3263503" cy="4351338"/>
          </a:xfrm>
        </p:spPr>
      </p:pic>
      <p:pic>
        <p:nvPicPr>
          <p:cNvPr id="8" name="Content Placeholder 7" descr="A person riding a bicycle near a waterfall&#10;&#10;Description automatically generated with medium confidence">
            <a:extLst>
              <a:ext uri="{FF2B5EF4-FFF2-40B4-BE49-F238E27FC236}">
                <a16:creationId xmlns:a16="http://schemas.microsoft.com/office/drawing/2014/main" id="{46D34682-69CE-4C80-88B5-B9AD707FD1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405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423839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33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4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5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6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7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0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1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2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3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4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5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6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7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8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9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0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1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2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3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4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5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6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7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8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9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0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1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2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3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4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5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6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7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9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0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1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2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3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4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5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6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7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8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9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0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1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2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3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5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6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7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8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9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191" name="Rectangle 190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Freeform 118">
            <a:extLst>
              <a:ext uri="{FF2B5EF4-FFF2-40B4-BE49-F238E27FC236}">
                <a16:creationId xmlns:a16="http://schemas.microsoft.com/office/drawing/2014/main" id="{F1FA5EE8-8FDF-4249-8FBE-5EE4A41B3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3029900" y="2757"/>
            <a:ext cx="131153" cy="96290"/>
          </a:xfrm>
          <a:custGeom>
            <a:avLst/>
            <a:gdLst>
              <a:gd name="T0" fmla="*/ 22 w 40"/>
              <a:gd name="T1" fmla="*/ 0 h 32"/>
              <a:gd name="T2" fmla="*/ 16 w 40"/>
              <a:gd name="T3" fmla="*/ 25 h 32"/>
              <a:gd name="T4" fmla="*/ 22 w 40"/>
              <a:gd name="T5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0" h="32">
                <a:moveTo>
                  <a:pt x="22" y="0"/>
                </a:moveTo>
                <a:cubicBezTo>
                  <a:pt x="40" y="3"/>
                  <a:pt x="40" y="32"/>
                  <a:pt x="16" y="25"/>
                </a:cubicBezTo>
                <a:cubicBezTo>
                  <a:pt x="0" y="7"/>
                  <a:pt x="14" y="4"/>
                  <a:pt x="22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267"/>
            <a:ext cx="6789873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5CAE5B-4A0F-4EA8-BDFD-72070ADD86D3}"/>
              </a:ext>
            </a:extLst>
          </p:cNvPr>
          <p:cNvSpPr txBox="1"/>
          <p:nvPr/>
        </p:nvSpPr>
        <p:spPr>
          <a:xfrm>
            <a:off x="800123" y="13693"/>
            <a:ext cx="5236815" cy="713254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85750"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MSK Physiotherapist – mainly sports and general lifestyle issues. Also offering Pilates and reformer work, individual and classes, sports maintenance</a:t>
            </a:r>
          </a:p>
          <a:p>
            <a:pPr marL="285750" indent="-285750"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BSc (hons) First Class from Coventry University – Mature student.</a:t>
            </a:r>
          </a:p>
          <a:p>
            <a:pPr marL="285750" indent="-285750"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Established Platform Physio 2011.</a:t>
            </a:r>
          </a:p>
          <a:p>
            <a:pPr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Renovation </a:t>
            </a: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 dedicated clinic space 2015 onwards. </a:t>
            </a:r>
          </a:p>
          <a:p>
            <a:pPr marL="285750" indent="-285750"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Continued to work with other practices for prospective, peer support, varied case work.</a:t>
            </a:r>
          </a:p>
          <a:p>
            <a:pPr marL="285750" indent="-285750"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sym typeface="Wingdings" panose="05000000000000000000" pitchFamily="2" charset="2"/>
              </a:rPr>
              <a:t>Personal – married, 2 kids, dog. Active, skiing, walking, electric bike, motorhome.</a:t>
            </a:r>
          </a:p>
          <a:p>
            <a:pPr marL="285750" indent="-285750"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285750" indent="-285750"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2"/>
              </a:solidFill>
            </a:endParaRP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9AD2C3AD-17F3-4561-A764-F5B1C09BA1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64" y="2542553"/>
            <a:ext cx="1177221" cy="1821890"/>
          </a:xfrm>
          <a:prstGeom prst="rect">
            <a:avLst/>
          </a:prstGeom>
        </p:spPr>
      </p:pic>
      <p:grpSp>
        <p:nvGrpSpPr>
          <p:cNvPr id="197" name="Group 196">
            <a:extLst>
              <a:ext uri="{FF2B5EF4-FFF2-40B4-BE49-F238E27FC236}">
                <a16:creationId xmlns:a16="http://schemas.microsoft.com/office/drawing/2014/main" id="{7B873598-A5D6-4515-841C-9AB010800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76114" y="50902"/>
            <a:ext cx="561595" cy="6748949"/>
            <a:chOff x="10983959" y="11892"/>
            <a:chExt cx="561595" cy="6748949"/>
          </a:xfrm>
        </p:grpSpPr>
        <p:sp>
          <p:nvSpPr>
            <p:cNvPr id="198" name="Freeform 78">
              <a:extLst>
                <a:ext uri="{FF2B5EF4-FFF2-40B4-BE49-F238E27FC236}">
                  <a16:creationId xmlns:a16="http://schemas.microsoft.com/office/drawing/2014/main" id="{418AB34E-9EF6-48BC-AF7F-47FE6E60EE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9694" y="65733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79">
              <a:extLst>
                <a:ext uri="{FF2B5EF4-FFF2-40B4-BE49-F238E27FC236}">
                  <a16:creationId xmlns:a16="http://schemas.microsoft.com/office/drawing/2014/main" id="{14B51991-F7B9-4523-991E-4B220B358F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2066" y="88838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80">
              <a:extLst>
                <a:ext uri="{FF2B5EF4-FFF2-40B4-BE49-F238E27FC236}">
                  <a16:creationId xmlns:a16="http://schemas.microsoft.com/office/drawing/2014/main" id="{6537FAB0-3322-42E0-9F8C-EDF4A72B6F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6725" y="112617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81">
              <a:extLst>
                <a:ext uri="{FF2B5EF4-FFF2-40B4-BE49-F238E27FC236}">
                  <a16:creationId xmlns:a16="http://schemas.microsoft.com/office/drawing/2014/main" id="{5FC1CEA0-9EDA-48BA-91A4-0D7521AC9D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9775" y="2139232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82">
              <a:extLst>
                <a:ext uri="{FF2B5EF4-FFF2-40B4-BE49-F238E27FC236}">
                  <a16:creationId xmlns:a16="http://schemas.microsoft.com/office/drawing/2014/main" id="{8813D611-8A26-4F07-AC16-3565DAF01E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7611" y="1916779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83">
              <a:extLst>
                <a:ext uri="{FF2B5EF4-FFF2-40B4-BE49-F238E27FC236}">
                  <a16:creationId xmlns:a16="http://schemas.microsoft.com/office/drawing/2014/main" id="{F15EA476-CE5C-4FE1-A880-70AF8FF690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0168" y="160199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84">
              <a:extLst>
                <a:ext uri="{FF2B5EF4-FFF2-40B4-BE49-F238E27FC236}">
                  <a16:creationId xmlns:a16="http://schemas.microsoft.com/office/drawing/2014/main" id="{4C10B0E4-BA72-48DB-AB88-D89C5D5B69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184" y="45275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86">
              <a:extLst>
                <a:ext uri="{FF2B5EF4-FFF2-40B4-BE49-F238E27FC236}">
                  <a16:creationId xmlns:a16="http://schemas.microsoft.com/office/drawing/2014/main" id="{413EC776-1CD7-4C73-88A3-532D294010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153" y="10674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89">
              <a:extLst>
                <a:ext uri="{FF2B5EF4-FFF2-40B4-BE49-F238E27FC236}">
                  <a16:creationId xmlns:a16="http://schemas.microsoft.com/office/drawing/2014/main" id="{32D7ECB3-0A6F-467F-98EC-29C4051914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31692" y="1391412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90">
              <a:extLst>
                <a:ext uri="{FF2B5EF4-FFF2-40B4-BE49-F238E27FC236}">
                  <a16:creationId xmlns:a16="http://schemas.microsoft.com/office/drawing/2014/main" id="{F914534C-0AEA-45BD-B45C-40052B4704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3808" y="2012549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05">
              <a:extLst>
                <a:ext uri="{FF2B5EF4-FFF2-40B4-BE49-F238E27FC236}">
                  <a16:creationId xmlns:a16="http://schemas.microsoft.com/office/drawing/2014/main" id="{E54F067C-DE8C-43CA-80E6-C2945F9BCD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7215" y="1918240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06">
              <a:extLst>
                <a:ext uri="{FF2B5EF4-FFF2-40B4-BE49-F238E27FC236}">
                  <a16:creationId xmlns:a16="http://schemas.microsoft.com/office/drawing/2014/main" id="{CE56D71F-5959-4E1D-A5DF-71B041CED1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6852" y="52536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07">
              <a:extLst>
                <a:ext uri="{FF2B5EF4-FFF2-40B4-BE49-F238E27FC236}">
                  <a16:creationId xmlns:a16="http://schemas.microsoft.com/office/drawing/2014/main" id="{CE269F01-CB1B-441F-8C30-D7D073ABA5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617" y="2205310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08">
              <a:extLst>
                <a:ext uri="{FF2B5EF4-FFF2-40B4-BE49-F238E27FC236}">
                  <a16:creationId xmlns:a16="http://schemas.microsoft.com/office/drawing/2014/main" id="{DFB71656-550E-461A-8361-2FAC7EC467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523" y="1135206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09">
              <a:extLst>
                <a:ext uri="{FF2B5EF4-FFF2-40B4-BE49-F238E27FC236}">
                  <a16:creationId xmlns:a16="http://schemas.microsoft.com/office/drawing/2014/main" id="{3BBDD330-A57B-407A-89C0-82297E06CD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7720" y="1636531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10">
              <a:extLst>
                <a:ext uri="{FF2B5EF4-FFF2-40B4-BE49-F238E27FC236}">
                  <a16:creationId xmlns:a16="http://schemas.microsoft.com/office/drawing/2014/main" id="{E9F987D6-50E9-4E64-A125-1646F81BE0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576" y="27752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11">
              <a:extLst>
                <a:ext uri="{FF2B5EF4-FFF2-40B4-BE49-F238E27FC236}">
                  <a16:creationId xmlns:a16="http://schemas.microsoft.com/office/drawing/2014/main" id="{B4A1323B-C166-4B69-9CC6-A0B0C5CBFD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775" y="136502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12">
              <a:extLst>
                <a:ext uri="{FF2B5EF4-FFF2-40B4-BE49-F238E27FC236}">
                  <a16:creationId xmlns:a16="http://schemas.microsoft.com/office/drawing/2014/main" id="{1B6C585F-7E6C-47A3-89B5-56CE038685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278" y="84637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62">
              <a:extLst>
                <a:ext uri="{FF2B5EF4-FFF2-40B4-BE49-F238E27FC236}">
                  <a16:creationId xmlns:a16="http://schemas.microsoft.com/office/drawing/2014/main" id="{573F869E-B622-4D92-B5E5-8142F9FF8C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6833" y="2886867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63">
              <a:extLst>
                <a:ext uri="{FF2B5EF4-FFF2-40B4-BE49-F238E27FC236}">
                  <a16:creationId xmlns:a16="http://schemas.microsoft.com/office/drawing/2014/main" id="{98C76635-BF2D-48A6-B34D-83DFBF0B14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8191" y="4025480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64">
              <a:extLst>
                <a:ext uri="{FF2B5EF4-FFF2-40B4-BE49-F238E27FC236}">
                  <a16:creationId xmlns:a16="http://schemas.microsoft.com/office/drawing/2014/main" id="{74893116-EFB3-4389-B085-6452DFCB7A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6142" y="261855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65">
              <a:extLst>
                <a:ext uri="{FF2B5EF4-FFF2-40B4-BE49-F238E27FC236}">
                  <a16:creationId xmlns:a16="http://schemas.microsoft.com/office/drawing/2014/main" id="{F8455658-81AB-4823-B233-545F58B89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6773" y="3762574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66">
              <a:extLst>
                <a:ext uri="{FF2B5EF4-FFF2-40B4-BE49-F238E27FC236}">
                  <a16:creationId xmlns:a16="http://schemas.microsoft.com/office/drawing/2014/main" id="{D2E2EE99-3B71-4E59-9A75-77D417FE33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4555" y="5309010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67">
              <a:extLst>
                <a:ext uri="{FF2B5EF4-FFF2-40B4-BE49-F238E27FC236}">
                  <a16:creationId xmlns:a16="http://schemas.microsoft.com/office/drawing/2014/main" id="{070BEDE0-38F8-449B-9D44-3A6587E5D4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14735" y="4525032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68">
              <a:extLst>
                <a:ext uri="{FF2B5EF4-FFF2-40B4-BE49-F238E27FC236}">
                  <a16:creationId xmlns:a16="http://schemas.microsoft.com/office/drawing/2014/main" id="{CFF8F15D-92AD-4157-B59B-F41110D32C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2123" y="3182292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69">
              <a:extLst>
                <a:ext uri="{FF2B5EF4-FFF2-40B4-BE49-F238E27FC236}">
                  <a16:creationId xmlns:a16="http://schemas.microsoft.com/office/drawing/2014/main" id="{DE765BA3-ADB3-49B3-AF99-25527B28F4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1380" y="559125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70">
              <a:extLst>
                <a:ext uri="{FF2B5EF4-FFF2-40B4-BE49-F238E27FC236}">
                  <a16:creationId xmlns:a16="http://schemas.microsoft.com/office/drawing/2014/main" id="{9CB04B54-7CCC-45D3-893B-1A9F69EF36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5593" y="6182999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71">
              <a:extLst>
                <a:ext uri="{FF2B5EF4-FFF2-40B4-BE49-F238E27FC236}">
                  <a16:creationId xmlns:a16="http://schemas.microsoft.com/office/drawing/2014/main" id="{E03C63CC-F114-4071-AE6C-F0630EE06C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2923" y="5070605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72">
              <a:extLst>
                <a:ext uri="{FF2B5EF4-FFF2-40B4-BE49-F238E27FC236}">
                  <a16:creationId xmlns:a16="http://schemas.microsoft.com/office/drawing/2014/main" id="{05B0A7A4-1356-4ED0-B70C-D2370EC85F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9660" y="4843746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73">
              <a:extLst>
                <a:ext uri="{FF2B5EF4-FFF2-40B4-BE49-F238E27FC236}">
                  <a16:creationId xmlns:a16="http://schemas.microsoft.com/office/drawing/2014/main" id="{15264C12-89C5-48F8-B21A-77199AEB94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34533" y="4344111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74">
              <a:extLst>
                <a:ext uri="{FF2B5EF4-FFF2-40B4-BE49-F238E27FC236}">
                  <a16:creationId xmlns:a16="http://schemas.microsoft.com/office/drawing/2014/main" id="{E5F74988-4414-406E-8835-E19AE56D9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90126" y="596111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75">
              <a:extLst>
                <a:ext uri="{FF2B5EF4-FFF2-40B4-BE49-F238E27FC236}">
                  <a16:creationId xmlns:a16="http://schemas.microsoft.com/office/drawing/2014/main" id="{6F26C0F7-37F7-4F16-8694-83CD2FFCFA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7494" y="2378791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77">
              <a:extLst>
                <a:ext uri="{FF2B5EF4-FFF2-40B4-BE49-F238E27FC236}">
                  <a16:creationId xmlns:a16="http://schemas.microsoft.com/office/drawing/2014/main" id="{591FD356-51E8-4696-953A-1251B49D0A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2740" y="3543074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85">
              <a:extLst>
                <a:ext uri="{FF2B5EF4-FFF2-40B4-BE49-F238E27FC236}">
                  <a16:creationId xmlns:a16="http://schemas.microsoft.com/office/drawing/2014/main" id="{288B4B31-E64F-40BD-8E14-B6329F58C8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88999" y="6370893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87">
              <a:extLst>
                <a:ext uri="{FF2B5EF4-FFF2-40B4-BE49-F238E27FC236}">
                  <a16:creationId xmlns:a16="http://schemas.microsoft.com/office/drawing/2014/main" id="{7A983C72-4E5D-4E86-97C9-124A66914B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12934" y="6648203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88">
              <a:extLst>
                <a:ext uri="{FF2B5EF4-FFF2-40B4-BE49-F238E27FC236}">
                  <a16:creationId xmlns:a16="http://schemas.microsoft.com/office/drawing/2014/main" id="{0DA42CFB-C72B-466C-A5A1-3A7FE3FAA4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7039" y="5640343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91">
              <a:extLst>
                <a:ext uri="{FF2B5EF4-FFF2-40B4-BE49-F238E27FC236}">
                  <a16:creationId xmlns:a16="http://schemas.microsoft.com/office/drawing/2014/main" id="{6E598EB0-3067-4AFE-B583-B4EA34ACD5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69081" y="2616872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92">
              <a:extLst>
                <a:ext uri="{FF2B5EF4-FFF2-40B4-BE49-F238E27FC236}">
                  <a16:creationId xmlns:a16="http://schemas.microsoft.com/office/drawing/2014/main" id="{1A48EF51-845C-4F85-8B2F-2FA315FEEC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5075" y="2356802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93">
              <a:extLst>
                <a:ext uri="{FF2B5EF4-FFF2-40B4-BE49-F238E27FC236}">
                  <a16:creationId xmlns:a16="http://schemas.microsoft.com/office/drawing/2014/main" id="{722AF17F-6410-41DD-8341-074314D948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1435" y="3268746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94">
              <a:extLst>
                <a:ext uri="{FF2B5EF4-FFF2-40B4-BE49-F238E27FC236}">
                  <a16:creationId xmlns:a16="http://schemas.microsoft.com/office/drawing/2014/main" id="{6E53328C-80DA-41D5-8887-8EFD0C0DF2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9683" y="5303749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95">
              <a:extLst>
                <a:ext uri="{FF2B5EF4-FFF2-40B4-BE49-F238E27FC236}">
                  <a16:creationId xmlns:a16="http://schemas.microsoft.com/office/drawing/2014/main" id="{E534126B-9961-4FF4-961E-C69B7B3418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8642" y="306482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96">
              <a:extLst>
                <a:ext uri="{FF2B5EF4-FFF2-40B4-BE49-F238E27FC236}">
                  <a16:creationId xmlns:a16="http://schemas.microsoft.com/office/drawing/2014/main" id="{24BCF92F-4E0D-4156-B559-71247550DC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3420" y="351172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97">
              <a:extLst>
                <a:ext uri="{FF2B5EF4-FFF2-40B4-BE49-F238E27FC236}">
                  <a16:creationId xmlns:a16="http://schemas.microsoft.com/office/drawing/2014/main" id="{39FC2855-1DF9-4487-80F3-06FB3A0176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2732" y="4720573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98">
              <a:extLst>
                <a:ext uri="{FF2B5EF4-FFF2-40B4-BE49-F238E27FC236}">
                  <a16:creationId xmlns:a16="http://schemas.microsoft.com/office/drawing/2014/main" id="{7C993F26-0862-4C03-91DC-3F04D2B5CC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5217" y="4202114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99">
              <a:extLst>
                <a:ext uri="{FF2B5EF4-FFF2-40B4-BE49-F238E27FC236}">
                  <a16:creationId xmlns:a16="http://schemas.microsoft.com/office/drawing/2014/main" id="{C6C56E7B-126A-4C3F-A469-3608EA6AC8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9335" y="450567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00">
              <a:extLst>
                <a:ext uri="{FF2B5EF4-FFF2-40B4-BE49-F238E27FC236}">
                  <a16:creationId xmlns:a16="http://schemas.microsoft.com/office/drawing/2014/main" id="{D2D4871B-5758-4F5B-8895-606EEEA53A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7621" y="383055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01">
              <a:extLst>
                <a:ext uri="{FF2B5EF4-FFF2-40B4-BE49-F238E27FC236}">
                  <a16:creationId xmlns:a16="http://schemas.microsoft.com/office/drawing/2014/main" id="{E2D1161B-F9E6-4449-BD23-D3A99A06D9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52338" y="5038761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02">
              <a:extLst>
                <a:ext uri="{FF2B5EF4-FFF2-40B4-BE49-F238E27FC236}">
                  <a16:creationId xmlns:a16="http://schemas.microsoft.com/office/drawing/2014/main" id="{7B5343F0-33B4-42B8-B1D3-4E14E8D34D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48517" y="5599146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03">
              <a:extLst>
                <a:ext uri="{FF2B5EF4-FFF2-40B4-BE49-F238E27FC236}">
                  <a16:creationId xmlns:a16="http://schemas.microsoft.com/office/drawing/2014/main" id="{43138B67-6453-461D-B459-F45C9525C8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31425" y="5869568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04">
              <a:extLst>
                <a:ext uri="{FF2B5EF4-FFF2-40B4-BE49-F238E27FC236}">
                  <a16:creationId xmlns:a16="http://schemas.microsoft.com/office/drawing/2014/main" id="{F4321640-2DAB-4728-8F77-AA902958BB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6885" y="240048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13">
              <a:extLst>
                <a:ext uri="{FF2B5EF4-FFF2-40B4-BE49-F238E27FC236}">
                  <a16:creationId xmlns:a16="http://schemas.microsoft.com/office/drawing/2014/main" id="{F60AAD38-3AB0-4908-9DD5-98A1EDE124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8226" y="4788399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14">
              <a:extLst>
                <a:ext uri="{FF2B5EF4-FFF2-40B4-BE49-F238E27FC236}">
                  <a16:creationId xmlns:a16="http://schemas.microsoft.com/office/drawing/2014/main" id="{B51D7B30-65DF-4099-84FC-14FFA50F63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630" y="355471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15">
              <a:extLst>
                <a:ext uri="{FF2B5EF4-FFF2-40B4-BE49-F238E27FC236}">
                  <a16:creationId xmlns:a16="http://schemas.microsoft.com/office/drawing/2014/main" id="{5F90E43F-FC6E-40ED-95AE-DFECA68784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5917" y="4217568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17">
              <a:extLst>
                <a:ext uri="{FF2B5EF4-FFF2-40B4-BE49-F238E27FC236}">
                  <a16:creationId xmlns:a16="http://schemas.microsoft.com/office/drawing/2014/main" id="{9B0C5E0D-DE21-43BD-8E97-8E685A6F65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3234" y="5913247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18">
              <a:extLst>
                <a:ext uri="{FF2B5EF4-FFF2-40B4-BE49-F238E27FC236}">
                  <a16:creationId xmlns:a16="http://schemas.microsoft.com/office/drawing/2014/main" id="{ACF643EB-0A53-42EC-B54E-0EAAEE3EEE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19972" y="6421642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19">
              <a:extLst>
                <a:ext uri="{FF2B5EF4-FFF2-40B4-BE49-F238E27FC236}">
                  <a16:creationId xmlns:a16="http://schemas.microsoft.com/office/drawing/2014/main" id="{98B63847-D228-46DB-BAF6-02DF7DCC41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95638" y="619903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8">
              <a:extLst>
                <a:ext uri="{FF2B5EF4-FFF2-40B4-BE49-F238E27FC236}">
                  <a16:creationId xmlns:a16="http://schemas.microsoft.com/office/drawing/2014/main" id="{E6E6F09A-FC48-4C92-ADC2-E75C7E9F36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0333" y="3340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44">
              <a:extLst>
                <a:ext uri="{FF2B5EF4-FFF2-40B4-BE49-F238E27FC236}">
                  <a16:creationId xmlns:a16="http://schemas.microsoft.com/office/drawing/2014/main" id="{C0B5223F-DD61-45F8-A4F2-838669FB09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8678" y="2855970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45">
              <a:extLst>
                <a:ext uri="{FF2B5EF4-FFF2-40B4-BE49-F238E27FC236}">
                  <a16:creationId xmlns:a16="http://schemas.microsoft.com/office/drawing/2014/main" id="{6098DC6D-978A-4319-A792-2629B96DF4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21382" y="660797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5829507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ideo 2">
            <a:hlinkClick r:id="" action="ppaction://media"/>
            <a:extLst>
              <a:ext uri="{FF2B5EF4-FFF2-40B4-BE49-F238E27FC236}">
                <a16:creationId xmlns:a16="http://schemas.microsoft.com/office/drawing/2014/main" id="{3F06A9C1-8F67-48DA-9067-090775CCD8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72000" y="736600"/>
            <a:ext cx="3048000" cy="5384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8C4979-33B8-4157-BA8A-05FE9F96CF9E}"/>
              </a:ext>
            </a:extLst>
          </p:cNvPr>
          <p:cNvSpPr txBox="1"/>
          <p:nvPr/>
        </p:nvSpPr>
        <p:spPr>
          <a:xfrm>
            <a:off x="466726" y="1276350"/>
            <a:ext cx="3562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Learning to walk again …</a:t>
            </a:r>
            <a:endParaRPr lang="en-US" sz="28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809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9FF4A234-29BA-4B70-BFC0-64FBB64F2A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08B7E5-15FF-4F32-8BE5-7810A563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99" y="701749"/>
            <a:ext cx="9343065" cy="9994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about me?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CDA16EB2-8F47-4759-A206-DA4D0FF38E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66901"/>
            <a:ext cx="12192000" cy="49911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645D6FCC-BB1C-4253-96B7-4FF69EEB6E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8102114"/>
              </p:ext>
            </p:extLst>
          </p:nvPr>
        </p:nvGraphicFramePr>
        <p:xfrm>
          <a:off x="571500" y="2372659"/>
          <a:ext cx="11049000" cy="3901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0886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2CD369A-5284-45B1-B107-702483A8BD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8F50B4-A1EC-40E5-890D-D88F71A3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570" y="-6262"/>
            <a:ext cx="5975133" cy="742236"/>
          </a:xfrm>
        </p:spPr>
        <p:txBody>
          <a:bodyPr>
            <a:normAutofit/>
          </a:bodyPr>
          <a:lstStyle/>
          <a:p>
            <a:r>
              <a:rPr lang="en-GB" dirty="0"/>
              <a:t>My mental health.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C1C85-D670-438B-9558-778DB6AF5C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682" y="735973"/>
            <a:ext cx="7777360" cy="612202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</a:pPr>
            <a:r>
              <a:rPr lang="en-GB" sz="1400" dirty="0"/>
              <a:t>Online learning – CBT course</a:t>
            </a:r>
          </a:p>
          <a:p>
            <a:pPr>
              <a:lnSpc>
                <a:spcPct val="140000"/>
              </a:lnSpc>
            </a:pPr>
            <a:r>
              <a:rPr lang="en-GB" sz="1400" dirty="0"/>
              <a:t>Action for Happiness – 10 steps programme &amp; webinars (</a:t>
            </a:r>
            <a:r>
              <a:rPr lang="en-GB" sz="1400" dirty="0" err="1"/>
              <a:t>Echart</a:t>
            </a:r>
            <a:r>
              <a:rPr lang="en-GB" sz="1400" dirty="0"/>
              <a:t> Tolle, Gaynor …,)</a:t>
            </a:r>
          </a:p>
          <a:p>
            <a:pPr>
              <a:lnSpc>
                <a:spcPct val="140000"/>
              </a:lnSpc>
            </a:pPr>
            <a:r>
              <a:rPr lang="en-GB" sz="1400" b="1" dirty="0"/>
              <a:t>Mindfulness &amp; meditation,</a:t>
            </a:r>
            <a:r>
              <a:rPr lang="en-GB" sz="1400" dirty="0"/>
              <a:t> ongoing monthly discussion</a:t>
            </a:r>
          </a:p>
          <a:p>
            <a:pPr>
              <a:lnSpc>
                <a:spcPct val="140000"/>
              </a:lnSpc>
            </a:pPr>
            <a:r>
              <a:rPr lang="en-GB" sz="1400" b="1" dirty="0"/>
              <a:t>Tai Chi </a:t>
            </a:r>
            <a:r>
              <a:rPr lang="en-GB" sz="1400" dirty="0"/>
              <a:t>– learned 24 Short form, ta </a:t>
            </a:r>
            <a:r>
              <a:rPr lang="en-GB" sz="1400" dirty="0" err="1"/>
              <a:t>lu</a:t>
            </a:r>
            <a:r>
              <a:rPr lang="en-GB" sz="1400" dirty="0"/>
              <a:t>, qi gong online, 2-3x weekly ‘Mindful Movement’</a:t>
            </a:r>
          </a:p>
          <a:p>
            <a:pPr>
              <a:lnSpc>
                <a:spcPct val="140000"/>
              </a:lnSpc>
            </a:pPr>
            <a:r>
              <a:rPr lang="en-GB" sz="1400" b="1" dirty="0"/>
              <a:t>Nature</a:t>
            </a:r>
            <a:r>
              <a:rPr lang="en-GB" sz="1400" dirty="0"/>
              <a:t> – my tree, sun, the dog</a:t>
            </a:r>
          </a:p>
          <a:p>
            <a:pPr>
              <a:lnSpc>
                <a:spcPct val="140000"/>
              </a:lnSpc>
            </a:pPr>
            <a:r>
              <a:rPr lang="en-GB" sz="1400" dirty="0"/>
              <a:t>Investigate options for returning to practice – aids? tech? modalities? </a:t>
            </a:r>
            <a:r>
              <a:rPr lang="en-GB" sz="1400" b="1" dirty="0"/>
              <a:t>Change of focus? The Art of the Possible!</a:t>
            </a:r>
          </a:p>
          <a:p>
            <a:pPr>
              <a:lnSpc>
                <a:spcPct val="140000"/>
              </a:lnSpc>
            </a:pPr>
            <a:r>
              <a:rPr lang="en-GB" sz="1400" dirty="0"/>
              <a:t>Refresh CPD : Midland Orthopaedic Practices, </a:t>
            </a:r>
            <a:r>
              <a:rPr lang="en-GB" sz="1400" dirty="0" err="1"/>
              <a:t>BaSRaT</a:t>
            </a:r>
            <a:r>
              <a:rPr lang="en-GB" sz="1400" dirty="0"/>
              <a:t>, Suppliers, Physio First</a:t>
            </a:r>
            <a:r>
              <a:rPr lang="en-GB" sz="1400" i="1" dirty="0"/>
              <a:t> (The Emotional Brain in Pain, Dec 2019, Kent Frith), recent NICE guidelines (chronic primary pain meds,  Ehlers-Danlos reclassification for primary care, LBP articles, Articles on neuro and interval training)</a:t>
            </a:r>
          </a:p>
          <a:p>
            <a:pPr>
              <a:lnSpc>
                <a:spcPct val="140000"/>
              </a:lnSpc>
            </a:pPr>
            <a:r>
              <a:rPr lang="en-GB" sz="1400" dirty="0"/>
              <a:t>Books</a:t>
            </a:r>
            <a:r>
              <a:rPr lang="en-GB" sz="1400" i="1" dirty="0"/>
              <a:t> – </a:t>
            </a:r>
            <a:r>
              <a:rPr lang="en-GB" sz="1400" i="1" dirty="0" err="1"/>
              <a:t>Somatics</a:t>
            </a:r>
            <a:r>
              <a:rPr lang="en-GB" sz="1400" i="1" dirty="0"/>
              <a:t>, Thomas Hanna; The </a:t>
            </a:r>
            <a:r>
              <a:rPr lang="en-GB" sz="1400" i="1" dirty="0" err="1"/>
              <a:t>Supervet</a:t>
            </a:r>
            <a:r>
              <a:rPr lang="en-GB" sz="1400" i="1" dirty="0"/>
              <a:t>, How animals saved my life; The Drama Triangle, …, How to save our Planet. The Facts, Prof. Mark Maslin</a:t>
            </a:r>
          </a:p>
          <a:p>
            <a:pPr>
              <a:lnSpc>
                <a:spcPct val="140000"/>
              </a:lnSpc>
            </a:pPr>
            <a:r>
              <a:rPr lang="en-GB" sz="1400" b="1" dirty="0"/>
              <a:t>Writing</a:t>
            </a:r>
            <a:r>
              <a:rPr lang="en-GB" sz="1400" dirty="0"/>
              <a:t> – gratitude journal, journal of ‘feelings/observations’ w/o analysing, My Book!</a:t>
            </a:r>
          </a:p>
          <a:p>
            <a:pPr>
              <a:lnSpc>
                <a:spcPct val="140000"/>
              </a:lnSpc>
            </a:pPr>
            <a:r>
              <a:rPr lang="en-GB" sz="1400" dirty="0"/>
              <a:t>Podcasts and Documentaries - (</a:t>
            </a:r>
            <a:r>
              <a:rPr lang="en-GB" sz="1400" dirty="0" err="1"/>
              <a:t>Brene</a:t>
            </a:r>
            <a:r>
              <a:rPr lang="en-GB" sz="1400" dirty="0"/>
              <a:t> Brown, The Naked Feminist, Climate change – Greta Thunberg, David Attenborough)</a:t>
            </a:r>
          </a:p>
          <a:p>
            <a:pPr>
              <a:lnSpc>
                <a:spcPct val="140000"/>
              </a:lnSpc>
            </a:pPr>
            <a:r>
              <a:rPr lang="en-GB" sz="1400" b="1" dirty="0"/>
              <a:t>Hobbies</a:t>
            </a:r>
            <a:r>
              <a:rPr lang="en-GB" sz="1400" dirty="0"/>
              <a:t> : Baking, gardening, my passion – recycling (Eco bricks, mascara brushes)</a:t>
            </a:r>
          </a:p>
          <a:p>
            <a:pPr>
              <a:lnSpc>
                <a:spcPct val="140000"/>
              </a:lnSpc>
            </a:pPr>
            <a:r>
              <a:rPr lang="en-GB" sz="1400" dirty="0"/>
              <a:t>Discussion forums / groups &amp; involvement – it’s hard to do this alone!</a:t>
            </a:r>
          </a:p>
          <a:p>
            <a:pPr>
              <a:lnSpc>
                <a:spcPct val="140000"/>
              </a:lnSpc>
            </a:pPr>
            <a:endParaRPr lang="en-GB" sz="14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435E13-4F33-4353-A24E-D37F37852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08178" y="0"/>
            <a:ext cx="1224388" cy="6837797"/>
            <a:chOff x="9008178" y="0"/>
            <a:chExt cx="1224388" cy="6837797"/>
          </a:xfrm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57652216-AF47-4D6B-A81B-2DC28B6255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10158" y="468628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8">
              <a:extLst>
                <a:ext uri="{FF2B5EF4-FFF2-40B4-BE49-F238E27FC236}">
                  <a16:creationId xmlns:a16="http://schemas.microsoft.com/office/drawing/2014/main" id="{4850C240-229E-44CC-9B0C-7C70B85241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55276" y="402823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9">
              <a:extLst>
                <a:ext uri="{FF2B5EF4-FFF2-40B4-BE49-F238E27FC236}">
                  <a16:creationId xmlns:a16="http://schemas.microsoft.com/office/drawing/2014/main" id="{0C20C1F3-97C9-485A-BBF1-F712C6FDD9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49037" y="419961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0">
              <a:extLst>
                <a:ext uri="{FF2B5EF4-FFF2-40B4-BE49-F238E27FC236}">
                  <a16:creationId xmlns:a16="http://schemas.microsoft.com/office/drawing/2014/main" id="{5FB7F486-D669-4315-848B-079715C0A6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16499" y="435812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4">
              <a:extLst>
                <a:ext uri="{FF2B5EF4-FFF2-40B4-BE49-F238E27FC236}">
                  <a16:creationId xmlns:a16="http://schemas.microsoft.com/office/drawing/2014/main" id="{41C1AA59-6A1E-4A61-8483-8056A09E0C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79206" y="249280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>
              <a:extLst>
                <a:ext uri="{FF2B5EF4-FFF2-40B4-BE49-F238E27FC236}">
                  <a16:creationId xmlns:a16="http://schemas.microsoft.com/office/drawing/2014/main" id="{851A3E4E-2857-4A69-AEC0-79CF8C413D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53994" y="428732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6">
              <a:extLst>
                <a:ext uri="{FF2B5EF4-FFF2-40B4-BE49-F238E27FC236}">
                  <a16:creationId xmlns:a16="http://schemas.microsoft.com/office/drawing/2014/main" id="{449C2B94-6D2C-466B-9091-18CA599565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15556" y="59151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8">
              <a:extLst>
                <a:ext uri="{FF2B5EF4-FFF2-40B4-BE49-F238E27FC236}">
                  <a16:creationId xmlns:a16="http://schemas.microsoft.com/office/drawing/2014/main" id="{D09D148A-E95C-4A5F-AFBD-D05C90839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8383" y="1092238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0">
              <a:extLst>
                <a:ext uri="{FF2B5EF4-FFF2-40B4-BE49-F238E27FC236}">
                  <a16:creationId xmlns:a16="http://schemas.microsoft.com/office/drawing/2014/main" id="{5B90C58B-B2C5-4C93-8397-016D62EE67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3280" y="3436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2">
              <a:extLst>
                <a:ext uri="{FF2B5EF4-FFF2-40B4-BE49-F238E27FC236}">
                  <a16:creationId xmlns:a16="http://schemas.microsoft.com/office/drawing/2014/main" id="{97EE4FEF-54FA-45E2-A177-BA946262DF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03982" y="91252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36">
              <a:extLst>
                <a:ext uri="{FF2B5EF4-FFF2-40B4-BE49-F238E27FC236}">
                  <a16:creationId xmlns:a16="http://schemas.microsoft.com/office/drawing/2014/main" id="{21D3B3BA-A1D7-450E-B002-44DFDC68F9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7429" y="455675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1">
              <a:extLst>
                <a:ext uri="{FF2B5EF4-FFF2-40B4-BE49-F238E27FC236}">
                  <a16:creationId xmlns:a16="http://schemas.microsoft.com/office/drawing/2014/main" id="{71516E84-743F-4EE4-B466-909E55FCC9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97930" y="455392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2">
              <a:extLst>
                <a:ext uri="{FF2B5EF4-FFF2-40B4-BE49-F238E27FC236}">
                  <a16:creationId xmlns:a16="http://schemas.microsoft.com/office/drawing/2014/main" id="{285EE84A-B305-47FC-9896-3EAAE94F6D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84509" y="4630313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ACD91DA3-CF45-4374-AEDA-5DA2E53EE4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46204" y="256097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9">
              <a:extLst>
                <a:ext uri="{FF2B5EF4-FFF2-40B4-BE49-F238E27FC236}">
                  <a16:creationId xmlns:a16="http://schemas.microsoft.com/office/drawing/2014/main" id="{BB356FF6-7153-4AE8-904C-8535363AA8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91853" y="4026140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0">
              <a:extLst>
                <a:ext uri="{FF2B5EF4-FFF2-40B4-BE49-F238E27FC236}">
                  <a16:creationId xmlns:a16="http://schemas.microsoft.com/office/drawing/2014/main" id="{D9CD9700-C2DA-4CCD-8700-D763281E4C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3111" y="2734695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4">
              <a:extLst>
                <a:ext uri="{FF2B5EF4-FFF2-40B4-BE49-F238E27FC236}">
                  <a16:creationId xmlns:a16="http://schemas.microsoft.com/office/drawing/2014/main" id="{EF5898F8-F274-4A71-ABC2-9727884523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9397" y="3991431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5">
              <a:extLst>
                <a:ext uri="{FF2B5EF4-FFF2-40B4-BE49-F238E27FC236}">
                  <a16:creationId xmlns:a16="http://schemas.microsoft.com/office/drawing/2014/main" id="{AEBBE398-C737-4798-92D3-68B6928A9B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48867" y="292960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7">
              <a:extLst>
                <a:ext uri="{FF2B5EF4-FFF2-40B4-BE49-F238E27FC236}">
                  <a16:creationId xmlns:a16="http://schemas.microsoft.com/office/drawing/2014/main" id="{F3116C15-246C-412A-B5A8-DC7E056EC8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5630" y="3622851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8">
              <a:extLst>
                <a:ext uri="{FF2B5EF4-FFF2-40B4-BE49-F238E27FC236}">
                  <a16:creationId xmlns:a16="http://schemas.microsoft.com/office/drawing/2014/main" id="{F9FA8A4C-F799-47E7-85C8-4DA109A003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26201" y="5658689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2">
              <a:extLst>
                <a:ext uri="{FF2B5EF4-FFF2-40B4-BE49-F238E27FC236}">
                  <a16:creationId xmlns:a16="http://schemas.microsoft.com/office/drawing/2014/main" id="{06EB852C-D558-4FA2-B6BD-72478CDCE5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8780" y="5608502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3">
              <a:extLst>
                <a:ext uri="{FF2B5EF4-FFF2-40B4-BE49-F238E27FC236}">
                  <a16:creationId xmlns:a16="http://schemas.microsoft.com/office/drawing/2014/main" id="{0B128693-39C5-4999-9EB7-FAF6D33AF6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2527" y="6008427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7">
              <a:extLst>
                <a:ext uri="{FF2B5EF4-FFF2-40B4-BE49-F238E27FC236}">
                  <a16:creationId xmlns:a16="http://schemas.microsoft.com/office/drawing/2014/main" id="{A7E94734-299A-4A1A-8745-522701D7F0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1305" y="602034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18">
              <a:extLst>
                <a:ext uri="{FF2B5EF4-FFF2-40B4-BE49-F238E27FC236}">
                  <a16:creationId xmlns:a16="http://schemas.microsoft.com/office/drawing/2014/main" id="{88D7A4B9-ADFA-49C6-A86B-1801ECE375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77400" y="671012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9">
              <a:extLst>
                <a:ext uri="{FF2B5EF4-FFF2-40B4-BE49-F238E27FC236}">
                  <a16:creationId xmlns:a16="http://schemas.microsoft.com/office/drawing/2014/main" id="{1D2B967C-42F5-4C41-B5A8-333B15CF27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57813" y="6244300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7E3E1C46-3049-4EC7-A692-A95CEE2A80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8056" y="164944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59EC4BA9-BAFD-46B9-B282-A708F32DA6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7494" y="2534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0BB44AF0-8C8E-4407-8BE6-C5A64ACB7F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1061" y="595947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id="{85398933-36C3-494E-B746-673993C878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69636" y="6734906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3">
              <a:extLst>
                <a:ext uri="{FF2B5EF4-FFF2-40B4-BE49-F238E27FC236}">
                  <a16:creationId xmlns:a16="http://schemas.microsoft.com/office/drawing/2014/main" id="{84BFEAB6-0117-44A8-8459-8592C14D9F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5171" y="542332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4">
              <a:extLst>
                <a:ext uri="{FF2B5EF4-FFF2-40B4-BE49-F238E27FC236}">
                  <a16:creationId xmlns:a16="http://schemas.microsoft.com/office/drawing/2014/main" id="{A171CE1C-2DD7-4682-BE34-E3D5986A06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112023" y="619009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59">
              <a:extLst>
                <a:ext uri="{FF2B5EF4-FFF2-40B4-BE49-F238E27FC236}">
                  <a16:creationId xmlns:a16="http://schemas.microsoft.com/office/drawing/2014/main" id="{993E51E0-704B-47D0-9E80-52F81035F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49177" y="643952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1">
              <a:extLst>
                <a:ext uri="{FF2B5EF4-FFF2-40B4-BE49-F238E27FC236}">
                  <a16:creationId xmlns:a16="http://schemas.microsoft.com/office/drawing/2014/main" id="{B877D7D4-56A7-4747-AB50-4D2CB582A7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54656" y="6656884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8">
              <a:extLst>
                <a:ext uri="{FF2B5EF4-FFF2-40B4-BE49-F238E27FC236}">
                  <a16:creationId xmlns:a16="http://schemas.microsoft.com/office/drawing/2014/main" id="{7AD863AE-05C2-42B0-8B8C-2262A95B8D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06387" y="603593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9">
              <a:extLst>
                <a:ext uri="{FF2B5EF4-FFF2-40B4-BE49-F238E27FC236}">
                  <a16:creationId xmlns:a16="http://schemas.microsoft.com/office/drawing/2014/main" id="{96FE0420-A304-40C5-A11A-0D43C374DB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7942" y="581060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80">
              <a:extLst>
                <a:ext uri="{FF2B5EF4-FFF2-40B4-BE49-F238E27FC236}">
                  <a16:creationId xmlns:a16="http://schemas.microsoft.com/office/drawing/2014/main" id="{5712C99F-0668-4696-B7F5-5BE3B40780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22395" y="557606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4">
              <a:extLst>
                <a:ext uri="{FF2B5EF4-FFF2-40B4-BE49-F238E27FC236}">
                  <a16:creationId xmlns:a16="http://schemas.microsoft.com/office/drawing/2014/main" id="{45B51241-B4A7-44BA-B3B1-6D0785936E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28994" y="631108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86">
              <a:extLst>
                <a:ext uri="{FF2B5EF4-FFF2-40B4-BE49-F238E27FC236}">
                  <a16:creationId xmlns:a16="http://schemas.microsoft.com/office/drawing/2014/main" id="{D6E3E1E9-9E2B-4B15-979A-D9ADF02FEB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2551" y="6561530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6">
              <a:extLst>
                <a:ext uri="{FF2B5EF4-FFF2-40B4-BE49-F238E27FC236}">
                  <a16:creationId xmlns:a16="http://schemas.microsoft.com/office/drawing/2014/main" id="{A37D17A3-9203-43E1-955F-779C2CFD3B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1197" y="6049694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08">
              <a:extLst>
                <a:ext uri="{FF2B5EF4-FFF2-40B4-BE49-F238E27FC236}">
                  <a16:creationId xmlns:a16="http://schemas.microsoft.com/office/drawing/2014/main" id="{42EEB773-123A-4E50-93FF-FE62CB9377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08142" y="554256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10">
              <a:extLst>
                <a:ext uri="{FF2B5EF4-FFF2-40B4-BE49-F238E27FC236}">
                  <a16:creationId xmlns:a16="http://schemas.microsoft.com/office/drawing/2014/main" id="{41D4F2D5-C07C-4F05-A11F-6024B7F13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1887" y="637657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12">
              <a:extLst>
                <a:ext uri="{FF2B5EF4-FFF2-40B4-BE49-F238E27FC236}">
                  <a16:creationId xmlns:a16="http://schemas.microsoft.com/office/drawing/2014/main" id="{9AD3968C-7A54-4876-A3B1-0A199BD9D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0933" y="584037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84A9F12A-9E3E-4B1C-AECE-2204350DC2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3918" y="1363185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AE1C5FD2-F9CD-4637-814D-A3A526F07BD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682528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83C66AA3-5242-4EC3-A629-2C827DED241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47500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132B76A0-CFCB-46B9-A647-A0CDEE2F7E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5571" y="1179932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5">
              <a:extLst>
                <a:ext uri="{FF2B5EF4-FFF2-40B4-BE49-F238E27FC236}">
                  <a16:creationId xmlns:a16="http://schemas.microsoft.com/office/drawing/2014/main" id="{423AA744-F810-4397-917F-77D42FE3D0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6574" y="89255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6">
              <a:extLst>
                <a:ext uri="{FF2B5EF4-FFF2-40B4-BE49-F238E27FC236}">
                  <a16:creationId xmlns:a16="http://schemas.microsoft.com/office/drawing/2014/main" id="{5C72F779-C984-4431-94E3-38E6050EAD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9251" y="1347539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9">
              <a:extLst>
                <a:ext uri="{FF2B5EF4-FFF2-40B4-BE49-F238E27FC236}">
                  <a16:creationId xmlns:a16="http://schemas.microsoft.com/office/drawing/2014/main" id="{8BF25437-23A6-4F68-A6CC-2021B4DB5F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19134" y="1065294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0">
              <a:extLst>
                <a:ext uri="{FF2B5EF4-FFF2-40B4-BE49-F238E27FC236}">
                  <a16:creationId xmlns:a16="http://schemas.microsoft.com/office/drawing/2014/main" id="{B68970AA-D5FD-4ED4-8AE4-C981BD290B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68213" y="509456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4">
              <a:extLst>
                <a:ext uri="{FF2B5EF4-FFF2-40B4-BE49-F238E27FC236}">
                  <a16:creationId xmlns:a16="http://schemas.microsoft.com/office/drawing/2014/main" id="{56CDF8D4-4455-458D-A168-36FD9BCF2E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5118" y="72317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85">
              <a:extLst>
                <a:ext uri="{FF2B5EF4-FFF2-40B4-BE49-F238E27FC236}">
                  <a16:creationId xmlns:a16="http://schemas.microsoft.com/office/drawing/2014/main" id="{17A0BB86-D681-41CF-9C63-B55FAA2708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3158" y="21612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7">
              <a:extLst>
                <a:ext uri="{FF2B5EF4-FFF2-40B4-BE49-F238E27FC236}">
                  <a16:creationId xmlns:a16="http://schemas.microsoft.com/office/drawing/2014/main" id="{51933FCD-E07F-4E47-853E-B791F1BBDF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6772" y="5263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8">
              <a:extLst>
                <a:ext uri="{FF2B5EF4-FFF2-40B4-BE49-F238E27FC236}">
                  <a16:creationId xmlns:a16="http://schemas.microsoft.com/office/drawing/2014/main" id="{2EB1546B-A39B-432A-8E6A-1F7421881D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01716" y="1121475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94">
              <a:extLst>
                <a:ext uri="{FF2B5EF4-FFF2-40B4-BE49-F238E27FC236}">
                  <a16:creationId xmlns:a16="http://schemas.microsoft.com/office/drawing/2014/main" id="{A5AF0119-0028-4D14-B6CF-0ED0AF8629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9564" y="132083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2">
              <a:extLst>
                <a:ext uri="{FF2B5EF4-FFF2-40B4-BE49-F238E27FC236}">
                  <a16:creationId xmlns:a16="http://schemas.microsoft.com/office/drawing/2014/main" id="{39B7BAEF-46A4-4EE7-A3F1-2B0C3139ED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38877" y="1113604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3">
              <a:extLst>
                <a:ext uri="{FF2B5EF4-FFF2-40B4-BE49-F238E27FC236}">
                  <a16:creationId xmlns:a16="http://schemas.microsoft.com/office/drawing/2014/main" id="{4AFF19DE-7520-450D-BBC4-514637C677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55163" y="755014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7">
              <a:extLst>
                <a:ext uri="{FF2B5EF4-FFF2-40B4-BE49-F238E27FC236}">
                  <a16:creationId xmlns:a16="http://schemas.microsoft.com/office/drawing/2014/main" id="{55F5F049-082E-4F28-A6F9-B22CED3476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37166" y="808442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8">
              <a:extLst>
                <a:ext uri="{FF2B5EF4-FFF2-40B4-BE49-F238E27FC236}">
                  <a16:creationId xmlns:a16="http://schemas.microsoft.com/office/drawing/2014/main" id="{F1FA5EE8-8FDF-4249-8FBE-5EE4A41B31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27996" y="7012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19">
              <a:extLst>
                <a:ext uri="{FF2B5EF4-FFF2-40B4-BE49-F238E27FC236}">
                  <a16:creationId xmlns:a16="http://schemas.microsoft.com/office/drawing/2014/main" id="{0516D437-66A6-4F8A-AB89-41D39D3598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8876" y="48655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3F9DD8A5-3889-448A-BB79-A5E1086DC5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582585" y="66468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41">
              <a:extLst>
                <a:ext uri="{FF2B5EF4-FFF2-40B4-BE49-F238E27FC236}">
                  <a16:creationId xmlns:a16="http://schemas.microsoft.com/office/drawing/2014/main" id="{A5411003-0583-4E13-BD73-09447FE07B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2103" y="54289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41">
              <a:extLst>
                <a:ext uri="{FF2B5EF4-FFF2-40B4-BE49-F238E27FC236}">
                  <a16:creationId xmlns:a16="http://schemas.microsoft.com/office/drawing/2014/main" id="{0857F65C-18A4-4138-888F-60B6250E55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90868" y="647494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41">
              <a:extLst>
                <a:ext uri="{FF2B5EF4-FFF2-40B4-BE49-F238E27FC236}">
                  <a16:creationId xmlns:a16="http://schemas.microsoft.com/office/drawing/2014/main" id="{ABED9D28-F90F-4E28-A5EE-F59041B05E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8986323" y="3789134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9">
              <a:extLst>
                <a:ext uri="{FF2B5EF4-FFF2-40B4-BE49-F238E27FC236}">
                  <a16:creationId xmlns:a16="http://schemas.microsoft.com/office/drawing/2014/main" id="{A2B5689A-49D3-4436-8E8B-8B6C049D21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01748" y="481869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9">
              <a:extLst>
                <a:ext uri="{FF2B5EF4-FFF2-40B4-BE49-F238E27FC236}">
                  <a16:creationId xmlns:a16="http://schemas.microsoft.com/office/drawing/2014/main" id="{9AEF7DFC-F323-44D3-93BC-8991F45012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7343" y="287384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9">
              <a:extLst>
                <a:ext uri="{FF2B5EF4-FFF2-40B4-BE49-F238E27FC236}">
                  <a16:creationId xmlns:a16="http://schemas.microsoft.com/office/drawing/2014/main" id="{7D9C0AE3-7512-40BE-9DB0-92E5C9FAAD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05212" y="136278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4EDB005F-47FF-4F3E-A8EC-AA3B45D3B6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2577" y="25941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3">
              <a:extLst>
                <a:ext uri="{FF2B5EF4-FFF2-40B4-BE49-F238E27FC236}">
                  <a16:creationId xmlns:a16="http://schemas.microsoft.com/office/drawing/2014/main" id="{66DA380F-77D7-4F06-B633-F9D8566585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82239" y="484492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1">
              <a:extLst>
                <a:ext uri="{FF2B5EF4-FFF2-40B4-BE49-F238E27FC236}">
                  <a16:creationId xmlns:a16="http://schemas.microsoft.com/office/drawing/2014/main" id="{066B6C10-E3AE-4C93-8E97-EBE1FF1F2E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715164" y="286648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3">
              <a:extLst>
                <a:ext uri="{FF2B5EF4-FFF2-40B4-BE49-F238E27FC236}">
                  <a16:creationId xmlns:a16="http://schemas.microsoft.com/office/drawing/2014/main" id="{E277C220-5466-4FD0-B77C-7E295E8C31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86842" y="4423779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78">
              <a:extLst>
                <a:ext uri="{FF2B5EF4-FFF2-40B4-BE49-F238E27FC236}">
                  <a16:creationId xmlns:a16="http://schemas.microsoft.com/office/drawing/2014/main" id="{3DEA17E6-646F-4827-A08D-E4725219F0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345923" y="268803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79">
              <a:extLst>
                <a:ext uri="{FF2B5EF4-FFF2-40B4-BE49-F238E27FC236}">
                  <a16:creationId xmlns:a16="http://schemas.microsoft.com/office/drawing/2014/main" id="{3B5C6B2B-92D7-442F-8445-E554C082A5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64193" y="585392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80">
              <a:extLst>
                <a:ext uri="{FF2B5EF4-FFF2-40B4-BE49-F238E27FC236}">
                  <a16:creationId xmlns:a16="http://schemas.microsoft.com/office/drawing/2014/main" id="{78B1671C-BA12-4A0C-BF73-4C133110AE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78440" y="5118526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84">
              <a:extLst>
                <a:ext uri="{FF2B5EF4-FFF2-40B4-BE49-F238E27FC236}">
                  <a16:creationId xmlns:a16="http://schemas.microsoft.com/office/drawing/2014/main" id="{3E147694-6DC6-4EE8-AC97-7AE26398DC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08610" y="522492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86">
              <a:extLst>
                <a:ext uri="{FF2B5EF4-FFF2-40B4-BE49-F238E27FC236}">
                  <a16:creationId xmlns:a16="http://schemas.microsoft.com/office/drawing/2014/main" id="{E0283834-E22A-4F12-8B1D-9D97BDDC8B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09191" y="496335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06">
              <a:extLst>
                <a:ext uri="{FF2B5EF4-FFF2-40B4-BE49-F238E27FC236}">
                  <a16:creationId xmlns:a16="http://schemas.microsoft.com/office/drawing/2014/main" id="{27CBE636-5461-44EB-AE97-6E8154E9C7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51948" y="216328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08">
              <a:extLst>
                <a:ext uri="{FF2B5EF4-FFF2-40B4-BE49-F238E27FC236}">
                  <a16:creationId xmlns:a16="http://schemas.microsoft.com/office/drawing/2014/main" id="{A06117E5-5F5D-46C1-ACE2-979C1BA461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51489" y="428993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10">
              <a:extLst>
                <a:ext uri="{FF2B5EF4-FFF2-40B4-BE49-F238E27FC236}">
                  <a16:creationId xmlns:a16="http://schemas.microsoft.com/office/drawing/2014/main" id="{9DEA3051-9D19-4DC6-8C98-00C4258769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9672" y="191545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12">
              <a:extLst>
                <a:ext uri="{FF2B5EF4-FFF2-40B4-BE49-F238E27FC236}">
                  <a16:creationId xmlns:a16="http://schemas.microsoft.com/office/drawing/2014/main" id="{DF50010C-C69E-4770-B0E3-E4DC2ACE1B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856864" y="3877242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8">
              <a:extLst>
                <a:ext uri="{FF2B5EF4-FFF2-40B4-BE49-F238E27FC236}">
                  <a16:creationId xmlns:a16="http://schemas.microsoft.com/office/drawing/2014/main" id="{EF4373F0-D39C-43FD-9D4E-20E2371D66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923446" y="161572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">
              <a:extLst>
                <a:ext uri="{FF2B5EF4-FFF2-40B4-BE49-F238E27FC236}">
                  <a16:creationId xmlns:a16="http://schemas.microsoft.com/office/drawing/2014/main" id="{1DF9A3CD-079A-4625-84F2-DF7EC61A08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83886" y="15971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34">
              <a:extLst>
                <a:ext uri="{FF2B5EF4-FFF2-40B4-BE49-F238E27FC236}">
                  <a16:creationId xmlns:a16="http://schemas.microsoft.com/office/drawing/2014/main" id="{D7908608-A36E-4015-8FFF-EE727465F4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4584" y="5202118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36">
              <a:extLst>
                <a:ext uri="{FF2B5EF4-FFF2-40B4-BE49-F238E27FC236}">
                  <a16:creationId xmlns:a16="http://schemas.microsoft.com/office/drawing/2014/main" id="{8E4FC21A-4E37-45B9-8ED9-8E9A200F6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238710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41">
              <a:extLst>
                <a:ext uri="{FF2B5EF4-FFF2-40B4-BE49-F238E27FC236}">
                  <a16:creationId xmlns:a16="http://schemas.microsoft.com/office/drawing/2014/main" id="{7EC6CA60-3309-4909-A242-6EDC1620A3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36381" y="213148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42">
              <a:extLst>
                <a:ext uri="{FF2B5EF4-FFF2-40B4-BE49-F238E27FC236}">
                  <a16:creationId xmlns:a16="http://schemas.microsoft.com/office/drawing/2014/main" id="{E36F8D28-C5C9-4366-9BDE-D82FC2ED97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16200" y="4946730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45">
              <a:extLst>
                <a:ext uri="{FF2B5EF4-FFF2-40B4-BE49-F238E27FC236}">
                  <a16:creationId xmlns:a16="http://schemas.microsoft.com/office/drawing/2014/main" id="{347BC4EC-879E-4A58-BB8E-9965F42E5A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54033" y="272721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6">
              <a:extLst>
                <a:ext uri="{FF2B5EF4-FFF2-40B4-BE49-F238E27FC236}">
                  <a16:creationId xmlns:a16="http://schemas.microsoft.com/office/drawing/2014/main" id="{2FE79B60-958E-49FB-BAE5-09E087A8BF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14286" y="516906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69">
              <a:extLst>
                <a:ext uri="{FF2B5EF4-FFF2-40B4-BE49-F238E27FC236}">
                  <a16:creationId xmlns:a16="http://schemas.microsoft.com/office/drawing/2014/main" id="{F219BB5D-9580-4264-9E63-C861E6658F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29703" y="1632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0">
              <a:extLst>
                <a:ext uri="{FF2B5EF4-FFF2-40B4-BE49-F238E27FC236}">
                  <a16:creationId xmlns:a16="http://schemas.microsoft.com/office/drawing/2014/main" id="{CEF6BF91-FC3D-46D7-8208-81727E55D0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43734" y="2153904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74">
              <a:extLst>
                <a:ext uri="{FF2B5EF4-FFF2-40B4-BE49-F238E27FC236}">
                  <a16:creationId xmlns:a16="http://schemas.microsoft.com/office/drawing/2014/main" id="{87C340A0-6594-44EF-A2FF-368EE43657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35519" y="234556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5">
              <a:extLst>
                <a:ext uri="{FF2B5EF4-FFF2-40B4-BE49-F238E27FC236}">
                  <a16:creationId xmlns:a16="http://schemas.microsoft.com/office/drawing/2014/main" id="{C1864E85-CB41-4E68-88E0-97EC875AC5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56115" y="1931174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87">
              <a:extLst>
                <a:ext uri="{FF2B5EF4-FFF2-40B4-BE49-F238E27FC236}">
                  <a16:creationId xmlns:a16="http://schemas.microsoft.com/office/drawing/2014/main" id="{BE8F5959-39FD-404F-9DCA-045A6FF037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73164" y="162440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8">
              <a:extLst>
                <a:ext uri="{FF2B5EF4-FFF2-40B4-BE49-F238E27FC236}">
                  <a16:creationId xmlns:a16="http://schemas.microsoft.com/office/drawing/2014/main" id="{AF2FFA2C-AA3B-4407-8D1E-EC9EBA5E1A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38108" y="2693244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94">
              <a:extLst>
                <a:ext uri="{FF2B5EF4-FFF2-40B4-BE49-F238E27FC236}">
                  <a16:creationId xmlns:a16="http://schemas.microsoft.com/office/drawing/2014/main" id="{9AD27997-4281-4B54-9055-A0F0028129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937042" y="5049293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02">
              <a:extLst>
                <a:ext uri="{FF2B5EF4-FFF2-40B4-BE49-F238E27FC236}">
                  <a16:creationId xmlns:a16="http://schemas.microsoft.com/office/drawing/2014/main" id="{3E41767B-D672-4A2B-A6A4-963C085A89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39676" y="5302898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03">
              <a:extLst>
                <a:ext uri="{FF2B5EF4-FFF2-40B4-BE49-F238E27FC236}">
                  <a16:creationId xmlns:a16="http://schemas.microsoft.com/office/drawing/2014/main" id="{AB4F7F6A-E2B2-4495-9B73-CD2BF7F35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91555" y="232678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7">
              <a:extLst>
                <a:ext uri="{FF2B5EF4-FFF2-40B4-BE49-F238E27FC236}">
                  <a16:creationId xmlns:a16="http://schemas.microsoft.com/office/drawing/2014/main" id="{47982EE6-D4AC-49D9-9045-46EB0DDEA0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73558" y="238021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8">
              <a:extLst>
                <a:ext uri="{FF2B5EF4-FFF2-40B4-BE49-F238E27FC236}">
                  <a16:creationId xmlns:a16="http://schemas.microsoft.com/office/drawing/2014/main" id="{B37DA8E7-A892-4110-A590-4407256B2D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64388" y="164189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19">
              <a:extLst>
                <a:ext uri="{FF2B5EF4-FFF2-40B4-BE49-F238E27FC236}">
                  <a16:creationId xmlns:a16="http://schemas.microsoft.com/office/drawing/2014/main" id="{92F7A78A-541E-4652-82A6-5EFF9AFA58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6792" y="1980827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41">
              <a:extLst>
                <a:ext uri="{FF2B5EF4-FFF2-40B4-BE49-F238E27FC236}">
                  <a16:creationId xmlns:a16="http://schemas.microsoft.com/office/drawing/2014/main" id="{66CD4983-0D67-47D1-B718-95E23F619C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274146" y="5296283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79">
              <a:extLst>
                <a:ext uri="{FF2B5EF4-FFF2-40B4-BE49-F238E27FC236}">
                  <a16:creationId xmlns:a16="http://schemas.microsoft.com/office/drawing/2014/main" id="{B2994A0B-6B7D-42B0-81A8-EA482E2696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389090" y="2938560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79">
              <a:extLst>
                <a:ext uri="{FF2B5EF4-FFF2-40B4-BE49-F238E27FC236}">
                  <a16:creationId xmlns:a16="http://schemas.microsoft.com/office/drawing/2014/main" id="{71D6B524-6981-4540-85FC-1C7E3A9103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068969" y="183118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79">
              <a:extLst>
                <a:ext uri="{FF2B5EF4-FFF2-40B4-BE49-F238E27FC236}">
                  <a16:creationId xmlns:a16="http://schemas.microsoft.com/office/drawing/2014/main" id="{119CDAF4-086B-4DF4-91C4-0E55E2E044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634612" y="26774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74">
              <a:extLst>
                <a:ext uri="{FF2B5EF4-FFF2-40B4-BE49-F238E27FC236}">
                  <a16:creationId xmlns:a16="http://schemas.microsoft.com/office/drawing/2014/main" id="{4A3083A2-69D2-4C08-9514-FF14E494D8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564508" y="938073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53">
              <a:extLst>
                <a:ext uri="{FF2B5EF4-FFF2-40B4-BE49-F238E27FC236}">
                  <a16:creationId xmlns:a16="http://schemas.microsoft.com/office/drawing/2014/main" id="{3153AA8F-BF95-4135-98A9-71FD20DD5F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9040577" y="565264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85">
              <a:extLst>
                <a:ext uri="{FF2B5EF4-FFF2-40B4-BE49-F238E27FC236}">
                  <a16:creationId xmlns:a16="http://schemas.microsoft.com/office/drawing/2014/main" id="{D279C500-6A73-497D-9B5A-E2F33AD13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46792" y="183975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 descr="A tree with white flowers&#10;&#10;Description automatically generated with medium confidence">
            <a:extLst>
              <a:ext uri="{FF2B5EF4-FFF2-40B4-BE49-F238E27FC236}">
                <a16:creationId xmlns:a16="http://schemas.microsoft.com/office/drawing/2014/main" id="{22D18B0D-910D-4F38-8FD5-39290E13261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1936" y="1323723"/>
            <a:ext cx="2957815" cy="349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28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92968-45BD-4B1F-8541-009FF56D5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Where am I now?    The physical facts!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471F5-2D15-4BAB-9BA4-7918C3B0B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341783"/>
            <a:ext cx="4872132" cy="616226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Improved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7328F6-055E-4B90-8FF3-AAD59EC46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58009"/>
            <a:ext cx="4872133" cy="4552121"/>
          </a:xfrm>
        </p:spPr>
        <p:txBody>
          <a:bodyPr>
            <a:normAutofit fontScale="55000" lnSpcReduction="20000"/>
          </a:bodyPr>
          <a:lstStyle/>
          <a:p>
            <a:r>
              <a:rPr lang="en-GB" sz="2900" b="1" dirty="0"/>
              <a:t>Walking</a:t>
            </a:r>
            <a:r>
              <a:rPr lang="en-GB" sz="2900" dirty="0"/>
              <a:t> </a:t>
            </a:r>
          </a:p>
          <a:p>
            <a:r>
              <a:rPr lang="en-GB" sz="2900" b="1" dirty="0"/>
              <a:t>Stairs</a:t>
            </a:r>
            <a:r>
              <a:rPr lang="en-GB" sz="2900" dirty="0"/>
              <a:t> – with rail</a:t>
            </a:r>
          </a:p>
          <a:p>
            <a:r>
              <a:rPr lang="en-GB" sz="2900" b="1" dirty="0"/>
              <a:t>Posture</a:t>
            </a:r>
            <a:r>
              <a:rPr lang="en-GB" sz="2900" dirty="0"/>
              <a:t> – pole not stick</a:t>
            </a:r>
          </a:p>
          <a:p>
            <a:r>
              <a:rPr lang="en-GB" sz="2900" dirty="0"/>
              <a:t>Still taking </a:t>
            </a:r>
            <a:r>
              <a:rPr lang="en-GB" sz="2900" b="1" dirty="0" err="1"/>
              <a:t>cyclizine</a:t>
            </a:r>
            <a:r>
              <a:rPr lang="en-GB" sz="2900" dirty="0"/>
              <a:t>, but less.</a:t>
            </a:r>
          </a:p>
          <a:p>
            <a:r>
              <a:rPr lang="en-GB" sz="2900" b="1" dirty="0"/>
              <a:t>Strength</a:t>
            </a:r>
            <a:r>
              <a:rPr lang="en-GB" sz="2900" dirty="0"/>
              <a:t> – exercises daily ongoing</a:t>
            </a:r>
          </a:p>
          <a:p>
            <a:r>
              <a:rPr lang="en-GB" sz="2900" b="1" dirty="0"/>
              <a:t>Clonus control </a:t>
            </a:r>
            <a:r>
              <a:rPr lang="en-GB" sz="2900" dirty="0"/>
              <a:t>– closed chain helps, less problematic in sitting</a:t>
            </a:r>
          </a:p>
          <a:p>
            <a:r>
              <a:rPr lang="en-GB" sz="2900" b="1" dirty="0"/>
              <a:t>Coordination &amp; Balance </a:t>
            </a:r>
            <a:r>
              <a:rPr lang="en-GB" sz="2900" dirty="0"/>
              <a:t>control – still conscious control.</a:t>
            </a:r>
          </a:p>
          <a:p>
            <a:r>
              <a:rPr lang="en-GB" sz="2900" b="1" dirty="0"/>
              <a:t>Practicing again!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D5FA3E-16B3-44EF-941A-7E0B607622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341783"/>
            <a:ext cx="4849909" cy="616226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Still a Challenge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B73691-8FEB-46F6-ABCF-F28BD5089E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1958009"/>
            <a:ext cx="4872134" cy="4681329"/>
          </a:xfrm>
        </p:spPr>
        <p:txBody>
          <a:bodyPr>
            <a:normAutofit fontScale="55000" lnSpcReduction="20000"/>
          </a:bodyPr>
          <a:lstStyle/>
          <a:p>
            <a:r>
              <a:rPr lang="en-GB" sz="2300" b="1" dirty="0"/>
              <a:t>Stamina &amp; neuro fatigue </a:t>
            </a:r>
            <a:r>
              <a:rPr lang="en-GB" sz="2300" dirty="0"/>
              <a:t>– energy for 2/3 of day, so juggling activities! Hit neuro before aerobic fatigue – sudden! </a:t>
            </a:r>
          </a:p>
          <a:p>
            <a:r>
              <a:rPr lang="en-GB" sz="2300" b="1" dirty="0"/>
              <a:t>Balance</a:t>
            </a:r>
            <a:r>
              <a:rPr lang="en-GB" sz="2300" dirty="0"/>
              <a:t> – bike, steep paths, no rail</a:t>
            </a:r>
          </a:p>
          <a:p>
            <a:r>
              <a:rPr lang="en-GB" sz="2300" b="1" dirty="0"/>
              <a:t>Nausea daily / waking &amp; orientation/ I’m still moving!</a:t>
            </a:r>
          </a:p>
          <a:p>
            <a:r>
              <a:rPr lang="en-GB" sz="2300" b="1" dirty="0"/>
              <a:t>Control / prediction </a:t>
            </a:r>
            <a:r>
              <a:rPr lang="en-GB" sz="2300" dirty="0"/>
              <a:t>– windy day! (Feed forward mechanisms)</a:t>
            </a:r>
          </a:p>
          <a:p>
            <a:r>
              <a:rPr lang="en-GB" sz="2300" b="1" dirty="0"/>
              <a:t>Multitasking</a:t>
            </a:r>
            <a:r>
              <a:rPr lang="en-GB" sz="2300" dirty="0"/>
              <a:t> – can’t look around when walking, or I have to stop to put on my gloves.</a:t>
            </a:r>
          </a:p>
          <a:p>
            <a:r>
              <a:rPr lang="en-GB" sz="2300" b="1" dirty="0"/>
              <a:t>Light</a:t>
            </a:r>
            <a:r>
              <a:rPr lang="en-GB" sz="2300" dirty="0"/>
              <a:t> – sunglasses, poor safe mobility in bad light as I rely on visual references to orientate/control.</a:t>
            </a:r>
          </a:p>
          <a:p>
            <a:r>
              <a:rPr lang="en-GB" sz="2300" b="1" dirty="0"/>
              <a:t>Driving</a:t>
            </a:r>
            <a:r>
              <a:rPr lang="en-GB" sz="2300" dirty="0"/>
              <a:t> – notifiable medical condition to DVLA, pending. Car modifications needed (self funded!)</a:t>
            </a:r>
          </a:p>
          <a:p>
            <a:r>
              <a:rPr lang="en-GB" sz="2300" b="1" dirty="0"/>
              <a:t>Shoes</a:t>
            </a:r>
            <a:r>
              <a:rPr lang="en-GB" sz="2300" dirty="0"/>
              <a:t>!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78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83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4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5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6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7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8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9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0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1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2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3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4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5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6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7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8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9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0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1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2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3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4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5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6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7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8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9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0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1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2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3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4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5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6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7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8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9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0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1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2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3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4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5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6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7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8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9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0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1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2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3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4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5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6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7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8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9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241" name="Rectangle 240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6F53D3C3-F24F-4317-98B6-A05ECD3044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" y="1713"/>
            <a:ext cx="5289354" cy="686618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ountainscape in winter">
            <a:extLst>
              <a:ext uri="{FF2B5EF4-FFF2-40B4-BE49-F238E27FC236}">
                <a16:creationId xmlns:a16="http://schemas.microsoft.com/office/drawing/2014/main" id="{2C1CB398-E945-47CB-A74B-B9F6BE5AB2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7" r="30826" b="-1"/>
          <a:stretch/>
        </p:blipFill>
        <p:spPr>
          <a:xfrm>
            <a:off x="-1" y="1"/>
            <a:ext cx="5295331" cy="6875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2DFABE-260B-4A2E-AB08-D3BCCEC24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4" y="1395699"/>
            <a:ext cx="4223965" cy="41118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Hidden barriers 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2C0392-12CF-4133-9121-55E2EB33074D}"/>
              </a:ext>
            </a:extLst>
          </p:cNvPr>
          <p:cNvSpPr txBox="1"/>
          <p:nvPr/>
        </p:nvSpPr>
        <p:spPr>
          <a:xfrm>
            <a:off x="5295330" y="1183075"/>
            <a:ext cx="6890693" cy="5496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</a:pPr>
            <a:r>
              <a:rPr lang="en-US" b="1" i="1" dirty="0">
                <a:solidFill>
                  <a:schemeClr val="tx2"/>
                </a:solidFill>
              </a:rPr>
              <a:t>Confidence</a:t>
            </a:r>
            <a:r>
              <a:rPr lang="en-US" dirty="0">
                <a:solidFill>
                  <a:schemeClr val="tx2"/>
                </a:solidFill>
              </a:rPr>
              <a:t> – can I do it?</a:t>
            </a:r>
          </a:p>
          <a:p>
            <a:pPr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</a:pPr>
            <a:r>
              <a:rPr lang="en-US" b="1" i="1" dirty="0">
                <a:solidFill>
                  <a:schemeClr val="tx2"/>
                </a:solidFill>
              </a:rPr>
              <a:t>Fear</a:t>
            </a:r>
            <a:r>
              <a:rPr lang="en-US" dirty="0">
                <a:solidFill>
                  <a:schemeClr val="tx2"/>
                </a:solidFill>
              </a:rPr>
              <a:t> – if I stop, I’ll lose it! Will it happen again? Do I have the resolve to do it all again? Will people treat me differently? Will I be taken seriously?</a:t>
            </a:r>
          </a:p>
          <a:p>
            <a:pPr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</a:pPr>
            <a:r>
              <a:rPr lang="en-US" b="1" i="1" dirty="0">
                <a:solidFill>
                  <a:schemeClr val="tx2"/>
                </a:solidFill>
              </a:rPr>
              <a:t>Bandwidth</a:t>
            </a:r>
            <a:r>
              <a:rPr lang="en-US" dirty="0">
                <a:solidFill>
                  <a:schemeClr val="tx2"/>
                </a:solidFill>
              </a:rPr>
              <a:t> – Conscious focus needed on tasks to coordinate &amp; control which is tiring, but also a limited resource. I can’t multitask as before and get stressed/panicky if things are too busy!</a:t>
            </a:r>
          </a:p>
          <a:p>
            <a:pPr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</a:pPr>
            <a:r>
              <a:rPr lang="en-US" b="1" i="1" dirty="0">
                <a:solidFill>
                  <a:schemeClr val="tx2"/>
                </a:solidFill>
              </a:rPr>
              <a:t>Achievable goals ? </a:t>
            </a:r>
            <a:r>
              <a:rPr lang="en-US" dirty="0">
                <a:solidFill>
                  <a:schemeClr val="tx2"/>
                </a:solidFill>
              </a:rPr>
              <a:t>Everyday is ‘groundhog day’! I need to feel that I’m moving on positively!</a:t>
            </a:r>
          </a:p>
          <a:p>
            <a:pPr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</a:pPr>
            <a:r>
              <a:rPr lang="en-US" b="1" i="1" dirty="0">
                <a:solidFill>
                  <a:schemeClr val="tx2"/>
                </a:solidFill>
              </a:rPr>
              <a:t>Acceptance</a:t>
            </a:r>
            <a:r>
              <a:rPr lang="en-US" dirty="0">
                <a:solidFill>
                  <a:schemeClr val="tx2"/>
                </a:solidFill>
              </a:rPr>
              <a:t> of the changes before this can happen!</a:t>
            </a:r>
          </a:p>
          <a:p>
            <a:pPr>
              <a:lnSpc>
                <a:spcPct val="140000"/>
              </a:lnSpc>
              <a:spcAft>
                <a:spcPts val="600"/>
              </a:spcAft>
              <a:buClr>
                <a:schemeClr val="bg2">
                  <a:lumMod val="75000"/>
                </a:schemeClr>
              </a:buClr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FB03654-F8D1-4066-85B5-5BA57499B1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061512-DEB6-4638-9292-91DD254630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8988F8-FD62-4900-B78A-1DC3862EA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810" y="299224"/>
            <a:ext cx="8206812" cy="799407"/>
          </a:xfrm>
        </p:spPr>
        <p:txBody>
          <a:bodyPr>
            <a:normAutofit/>
          </a:bodyPr>
          <a:lstStyle/>
          <a:p>
            <a:r>
              <a:rPr lang="en-GB" dirty="0"/>
              <a:t>Today…..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15BC76-014D-4BD0-A843-994E2D759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0" y="1869762"/>
            <a:ext cx="12175432" cy="4111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D356E-01BF-454B-B2A2-4B2ACCA61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870" y="1466495"/>
            <a:ext cx="6525071" cy="531792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en-GB" sz="2300" b="1" dirty="0"/>
              <a:t>Working again !</a:t>
            </a:r>
            <a:r>
              <a:rPr lang="en-GB" sz="2300" dirty="0"/>
              <a:t> </a:t>
            </a:r>
            <a:endParaRPr lang="en-GB" sz="2300" i="1" dirty="0">
              <a:solidFill>
                <a:srgbClr val="0070C0"/>
              </a:solidFill>
            </a:endParaRPr>
          </a:p>
          <a:p>
            <a:pPr marL="514350" lvl="1" indent="-28575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GB" sz="2300" i="1" dirty="0">
                <a:solidFill>
                  <a:srgbClr val="0070C0"/>
                </a:solidFill>
              </a:rPr>
              <a:t>Reduced hours </a:t>
            </a:r>
            <a:r>
              <a:rPr lang="en-GB" sz="2300" dirty="0"/>
              <a:t>10-1pm, 3/7 open clinic for face-face. I can’t ‘stack the diary’ as before.</a:t>
            </a:r>
          </a:p>
          <a:p>
            <a:pPr marL="514350" lvl="1" indent="-28575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GB" sz="2300" i="1" dirty="0">
                <a:solidFill>
                  <a:srgbClr val="0070C0"/>
                </a:solidFill>
              </a:rPr>
              <a:t>Build in time </a:t>
            </a:r>
            <a:r>
              <a:rPr lang="en-GB" sz="2300" dirty="0"/>
              <a:t>– exacerbated by Covid-19 (Cleaning, file prep) </a:t>
            </a:r>
          </a:p>
          <a:p>
            <a:pPr marL="514350" lvl="1" indent="-28575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GB" sz="2300" i="1" dirty="0">
                <a:solidFill>
                  <a:srgbClr val="0070C0"/>
                </a:solidFill>
              </a:rPr>
              <a:t>Slow</a:t>
            </a:r>
            <a:r>
              <a:rPr lang="en-GB" sz="2300" dirty="0"/>
              <a:t> &amp; I can’t write </a:t>
            </a:r>
            <a:r>
              <a:rPr lang="en-GB" sz="2300" dirty="0">
                <a:sym typeface="Wingdings" panose="05000000000000000000" pitchFamily="2" charset="2"/>
              </a:rPr>
              <a:t></a:t>
            </a:r>
            <a:r>
              <a:rPr lang="en-GB" sz="2300" dirty="0"/>
              <a:t> paperless clinic</a:t>
            </a:r>
          </a:p>
          <a:p>
            <a:pPr marL="514350" lvl="1" indent="-28575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GB" sz="2300" i="1" dirty="0">
                <a:solidFill>
                  <a:srgbClr val="0070C0"/>
                </a:solidFill>
              </a:rPr>
              <a:t>New Equipment </a:t>
            </a:r>
            <a:r>
              <a:rPr lang="en-GB" sz="2300" dirty="0"/>
              <a:t>: Laptop PC with touch screen, saddle stool, furniture &amp; containers to minimise &amp; tidy work space. </a:t>
            </a:r>
          </a:p>
          <a:p>
            <a:pPr marL="514350" lvl="1" indent="-28575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GB" sz="2300" i="1" dirty="0">
                <a:solidFill>
                  <a:srgbClr val="0070C0"/>
                </a:solidFill>
              </a:rPr>
              <a:t>Systems and procedures </a:t>
            </a:r>
            <a:r>
              <a:rPr lang="en-GB" sz="2300" dirty="0"/>
              <a:t>– cleaning, sanitising, stock</a:t>
            </a:r>
          </a:p>
          <a:p>
            <a:pPr marL="514350" lvl="1" indent="-28575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GB" sz="2300" i="1" dirty="0">
                <a:solidFill>
                  <a:srgbClr val="0070C0"/>
                </a:solidFill>
              </a:rPr>
              <a:t>Reduce physical demand </a:t>
            </a:r>
            <a:r>
              <a:rPr lang="en-GB" sz="2300" dirty="0"/>
              <a:t>– Reduce hands on,  no sports massage </a:t>
            </a:r>
          </a:p>
          <a:p>
            <a:pPr marL="514350" lvl="1" indent="-285750">
              <a:lnSpc>
                <a:spcPct val="140000"/>
              </a:lnSpc>
              <a:buFont typeface="Courier New" panose="02070309020205020404" pitchFamily="49" charset="0"/>
              <a:buChar char="o"/>
            </a:pPr>
            <a:r>
              <a:rPr lang="en-GB" sz="2300" i="1" dirty="0">
                <a:solidFill>
                  <a:srgbClr val="0070C0"/>
                </a:solidFill>
              </a:rPr>
              <a:t>Alternative income streams?</a:t>
            </a:r>
          </a:p>
          <a:p>
            <a:pPr marL="514350" lvl="1" indent="-285750">
              <a:lnSpc>
                <a:spcPct val="140000"/>
              </a:lnSpc>
              <a:buFont typeface="Courier New" panose="02070309020205020404" pitchFamily="49" charset="0"/>
              <a:buChar char="o"/>
            </a:pPr>
            <a:endParaRPr lang="en-GB" sz="2300" dirty="0"/>
          </a:p>
          <a:p>
            <a:pPr marL="514350" lvl="1" indent="-285750">
              <a:lnSpc>
                <a:spcPct val="140000"/>
              </a:lnSpc>
              <a:buFont typeface="Courier New" panose="02070309020205020404" pitchFamily="49" charset="0"/>
              <a:buChar char="o"/>
            </a:pPr>
            <a:endParaRPr lang="en-GB" sz="11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B666D3-7550-4348-AD73-27B831A5E4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87075" y="-18787"/>
            <a:ext cx="1843554" cy="6861159"/>
            <a:chOff x="9487075" y="-18787"/>
            <a:chExt cx="1843554" cy="6861159"/>
          </a:xfrm>
        </p:grpSpPr>
        <p:sp>
          <p:nvSpPr>
            <p:cNvPr id="17" name="Freeform 78">
              <a:extLst>
                <a:ext uri="{FF2B5EF4-FFF2-40B4-BE49-F238E27FC236}">
                  <a16:creationId xmlns:a16="http://schemas.microsoft.com/office/drawing/2014/main" id="{2C8870C2-1368-48B0-A8CF-BC33DF7656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607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79">
              <a:extLst>
                <a:ext uri="{FF2B5EF4-FFF2-40B4-BE49-F238E27FC236}">
                  <a16:creationId xmlns:a16="http://schemas.microsoft.com/office/drawing/2014/main" id="{853F9E0D-F5F9-438C-B1DC-0AA3127C4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0625" y="104325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0">
              <a:extLst>
                <a:ext uri="{FF2B5EF4-FFF2-40B4-BE49-F238E27FC236}">
                  <a16:creationId xmlns:a16="http://schemas.microsoft.com/office/drawing/2014/main" id="{B4E911B1-253E-4755-9AEC-BB1DAB8E21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34861" y="125610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2">
              <a:extLst>
                <a:ext uri="{FF2B5EF4-FFF2-40B4-BE49-F238E27FC236}">
                  <a16:creationId xmlns:a16="http://schemas.microsoft.com/office/drawing/2014/main" id="{EDA30C63-7387-41DF-A6B0-5E3B1AF60C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6627" y="193010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3">
              <a:extLst>
                <a:ext uri="{FF2B5EF4-FFF2-40B4-BE49-F238E27FC236}">
                  <a16:creationId xmlns:a16="http://schemas.microsoft.com/office/drawing/2014/main" id="{2AF5DD4D-BF15-452D-937B-7F29FA3F28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77081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4">
              <a:extLst>
                <a:ext uri="{FF2B5EF4-FFF2-40B4-BE49-F238E27FC236}">
                  <a16:creationId xmlns:a16="http://schemas.microsoft.com/office/drawing/2014/main" id="{5F821C6A-EDEE-4845-92EB-367AC60023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88097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6">
              <a:extLst>
                <a:ext uri="{FF2B5EF4-FFF2-40B4-BE49-F238E27FC236}">
                  <a16:creationId xmlns:a16="http://schemas.microsoft.com/office/drawing/2014/main" id="{504AA4DA-748D-4CFF-891A-5C8861EC49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8746" y="22609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9">
              <a:extLst>
                <a:ext uri="{FF2B5EF4-FFF2-40B4-BE49-F238E27FC236}">
                  <a16:creationId xmlns:a16="http://schemas.microsoft.com/office/drawing/2014/main" id="{7CC3A8FA-D5F6-4A96-9B55-4479C1717A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2869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5">
              <a:extLst>
                <a:ext uri="{FF2B5EF4-FFF2-40B4-BE49-F238E27FC236}">
                  <a16:creationId xmlns:a16="http://schemas.microsoft.com/office/drawing/2014/main" id="{0234A262-1A84-446A-935F-3BDA4E38BF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4752" y="190795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6">
              <a:extLst>
                <a:ext uri="{FF2B5EF4-FFF2-40B4-BE49-F238E27FC236}">
                  <a16:creationId xmlns:a16="http://schemas.microsoft.com/office/drawing/2014/main" id="{26E1DC3C-522F-46BF-9C95-475001763F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33765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7">
              <a:extLst>
                <a:ext uri="{FF2B5EF4-FFF2-40B4-BE49-F238E27FC236}">
                  <a16:creationId xmlns:a16="http://schemas.microsoft.com/office/drawing/2014/main" id="{F7CDF92D-312E-42AB-960E-637D404934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45753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8">
              <a:extLst>
                <a:ext uri="{FF2B5EF4-FFF2-40B4-BE49-F238E27FC236}">
                  <a16:creationId xmlns:a16="http://schemas.microsoft.com/office/drawing/2014/main" id="{918FE320-F6B2-4BDB-95D8-DFD3B2B34F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31436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9">
              <a:extLst>
                <a:ext uri="{FF2B5EF4-FFF2-40B4-BE49-F238E27FC236}">
                  <a16:creationId xmlns:a16="http://schemas.microsoft.com/office/drawing/2014/main" id="{B90769B0-46E9-4B76-96A9-A247A0DF3D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14633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0">
              <a:extLst>
                <a:ext uri="{FF2B5EF4-FFF2-40B4-BE49-F238E27FC236}">
                  <a16:creationId xmlns:a16="http://schemas.microsoft.com/office/drawing/2014/main" id="{C0CC5855-0620-41C7-AA4D-3D30E24551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11489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11">
              <a:extLst>
                <a:ext uri="{FF2B5EF4-FFF2-40B4-BE49-F238E27FC236}">
                  <a16:creationId xmlns:a16="http://schemas.microsoft.com/office/drawing/2014/main" id="{7A99B1F4-089E-4A1A-833C-0D0C8E7705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12688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12">
              <a:extLst>
                <a:ext uri="{FF2B5EF4-FFF2-40B4-BE49-F238E27FC236}">
                  <a16:creationId xmlns:a16="http://schemas.microsoft.com/office/drawing/2014/main" id="{52C3D5C1-0862-4E4B-BAD8-C6244D0352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22191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22">
              <a:extLst>
                <a:ext uri="{FF2B5EF4-FFF2-40B4-BE49-F238E27FC236}">
                  <a16:creationId xmlns:a16="http://schemas.microsoft.com/office/drawing/2014/main" id="{5E020019-37DA-47B1-A859-25E2009F7C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65982" y="1751917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3">
              <a:extLst>
                <a:ext uri="{FF2B5EF4-FFF2-40B4-BE49-F238E27FC236}">
                  <a16:creationId xmlns:a16="http://schemas.microsoft.com/office/drawing/2014/main" id="{FC071985-7349-45B2-AD36-AB9014D81F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93201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30">
              <a:extLst>
                <a:ext uri="{FF2B5EF4-FFF2-40B4-BE49-F238E27FC236}">
                  <a16:creationId xmlns:a16="http://schemas.microsoft.com/office/drawing/2014/main" id="{8A8374B4-6CAE-4B1D-8AD8-BBD71C66E4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66422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31">
              <a:extLst>
                <a:ext uri="{FF2B5EF4-FFF2-40B4-BE49-F238E27FC236}">
                  <a16:creationId xmlns:a16="http://schemas.microsoft.com/office/drawing/2014/main" id="{4F0392BB-C222-4B4A-B3F7-86E1953966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80240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32">
              <a:extLst>
                <a:ext uri="{FF2B5EF4-FFF2-40B4-BE49-F238E27FC236}">
                  <a16:creationId xmlns:a16="http://schemas.microsoft.com/office/drawing/2014/main" id="{F1EE976D-D914-4545-9E10-F4A3C266AC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81895" y="1929658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35">
              <a:extLst>
                <a:ext uri="{FF2B5EF4-FFF2-40B4-BE49-F238E27FC236}">
                  <a16:creationId xmlns:a16="http://schemas.microsoft.com/office/drawing/2014/main" id="{A602A52C-3AB9-4D97-AE2A-BB87DB6ACA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67579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41">
              <a:extLst>
                <a:ext uri="{FF2B5EF4-FFF2-40B4-BE49-F238E27FC236}">
                  <a16:creationId xmlns:a16="http://schemas.microsoft.com/office/drawing/2014/main" id="{B30A965C-348F-4CA1-882F-46F532A33B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06131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0">
              <a:extLst>
                <a:ext uri="{FF2B5EF4-FFF2-40B4-BE49-F238E27FC236}">
                  <a16:creationId xmlns:a16="http://schemas.microsoft.com/office/drawing/2014/main" id="{0F9349DE-8C14-4D6E-B1C2-4750F704C0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9135" y="6127480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77">
              <a:extLst>
                <a:ext uri="{FF2B5EF4-FFF2-40B4-BE49-F238E27FC236}">
                  <a16:creationId xmlns:a16="http://schemas.microsoft.com/office/drawing/2014/main" id="{3DB93D99-B20E-4CEF-A4B5-E355F2EF84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204834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5">
              <a:extLst>
                <a:ext uri="{FF2B5EF4-FFF2-40B4-BE49-F238E27FC236}">
                  <a16:creationId xmlns:a16="http://schemas.microsoft.com/office/drawing/2014/main" id="{0093B34B-1559-4D7A-90CF-114125FD62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5912" y="639089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87">
              <a:extLst>
                <a:ext uri="{FF2B5EF4-FFF2-40B4-BE49-F238E27FC236}">
                  <a16:creationId xmlns:a16="http://schemas.microsoft.com/office/drawing/2014/main" id="{F32E37EB-F93F-4ACA-8EC5-8313085014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37214" y="6671777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4">
              <a:extLst>
                <a:ext uri="{FF2B5EF4-FFF2-40B4-BE49-F238E27FC236}">
                  <a16:creationId xmlns:a16="http://schemas.microsoft.com/office/drawing/2014/main" id="{6486B439-14A8-40F4-BD01-2647D4752F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0171" y="6639040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8">
              <a:extLst>
                <a:ext uri="{FF2B5EF4-FFF2-40B4-BE49-F238E27FC236}">
                  <a16:creationId xmlns:a16="http://schemas.microsoft.com/office/drawing/2014/main" id="{3EA0483A-6030-445C-9A9E-FC8847FD44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50965" y="6463048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9">
              <a:extLst>
                <a:ext uri="{FF2B5EF4-FFF2-40B4-BE49-F238E27FC236}">
                  <a16:creationId xmlns:a16="http://schemas.microsoft.com/office/drawing/2014/main" id="{54E9F49B-F300-4A14-B0F3-36A75B1713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836655" y="6278123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21">
              <a:extLst>
                <a:ext uri="{FF2B5EF4-FFF2-40B4-BE49-F238E27FC236}">
                  <a16:creationId xmlns:a16="http://schemas.microsoft.com/office/drawing/2014/main" id="{59BF81A2-5680-4745-9838-B87F14A4EE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685814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9">
              <a:extLst>
                <a:ext uri="{FF2B5EF4-FFF2-40B4-BE49-F238E27FC236}">
                  <a16:creationId xmlns:a16="http://schemas.microsoft.com/office/drawing/2014/main" id="{293DA61B-9566-467E-A357-E86CD8E7E2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51483" y="6473587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44">
              <a:extLst>
                <a:ext uri="{FF2B5EF4-FFF2-40B4-BE49-F238E27FC236}">
                  <a16:creationId xmlns:a16="http://schemas.microsoft.com/office/drawing/2014/main" id="{A1A7223C-6F2C-487D-A45A-6EBBD051A5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240033" y="6057255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5">
              <a:extLst>
                <a:ext uri="{FF2B5EF4-FFF2-40B4-BE49-F238E27FC236}">
                  <a16:creationId xmlns:a16="http://schemas.microsoft.com/office/drawing/2014/main" id="{DC4DE17D-AC51-4C89-AC1A-016A928A10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42048" y="610233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95D0E198-D3C3-4790-881E-4DF6C9D7FD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557195" y="667477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8">
              <a:extLst>
                <a:ext uri="{FF2B5EF4-FFF2-40B4-BE49-F238E27FC236}">
                  <a16:creationId xmlns:a16="http://schemas.microsoft.com/office/drawing/2014/main" id="{15D7F206-A93F-4CCC-B241-B733ECFCF9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0947246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96A9BAB0-CBD6-492F-BAE1-D79E07902F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5328" y="6525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E9952623-7C81-47CA-85D8-C872DE84E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919804" y="604445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05CFF839-C981-434A-9445-4E5A71BA7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6721" y="622229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9">
              <a:extLst>
                <a:ext uri="{FF2B5EF4-FFF2-40B4-BE49-F238E27FC236}">
                  <a16:creationId xmlns:a16="http://schemas.microsoft.com/office/drawing/2014/main" id="{954EA9BB-25B0-4D52-B1FA-D7ADAD3FBA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5778" y="6496289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id="{1CF36179-928E-45AE-BFCB-8A51031D63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504784" y="6673032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78">
              <a:extLst>
                <a:ext uri="{FF2B5EF4-FFF2-40B4-BE49-F238E27FC236}">
                  <a16:creationId xmlns:a16="http://schemas.microsoft.com/office/drawing/2014/main" id="{F90AA42C-D724-4AD8-81F3-CDFC420635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693918" y="602783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84">
              <a:extLst>
                <a:ext uri="{FF2B5EF4-FFF2-40B4-BE49-F238E27FC236}">
                  <a16:creationId xmlns:a16="http://schemas.microsoft.com/office/drawing/2014/main" id="{CAB3A278-E8E7-4070-B30A-31B5DE9805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38047" y="635842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6">
              <a:extLst>
                <a:ext uri="{FF2B5EF4-FFF2-40B4-BE49-F238E27FC236}">
                  <a16:creationId xmlns:a16="http://schemas.microsoft.com/office/drawing/2014/main" id="{910FC82B-A4C1-428C-A576-79B5F6D189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40367" y="6606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06">
              <a:extLst>
                <a:ext uri="{FF2B5EF4-FFF2-40B4-BE49-F238E27FC236}">
                  <a16:creationId xmlns:a16="http://schemas.microsoft.com/office/drawing/2014/main" id="{B9CB6255-5C91-4496-B0AE-529737BC53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01124" y="620371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10">
              <a:extLst>
                <a:ext uri="{FF2B5EF4-FFF2-40B4-BE49-F238E27FC236}">
                  <a16:creationId xmlns:a16="http://schemas.microsoft.com/office/drawing/2014/main" id="{A58DBA3F-B3E2-4AD9-A93C-FDF997582E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30489" y="6434417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23">
              <a:extLst>
                <a:ext uri="{FF2B5EF4-FFF2-40B4-BE49-F238E27FC236}">
                  <a16:creationId xmlns:a16="http://schemas.microsoft.com/office/drawing/2014/main" id="{AE100164-158F-422B-8A80-DFF4E0E06E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59198" y="6522255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30">
              <a:extLst>
                <a:ext uri="{FF2B5EF4-FFF2-40B4-BE49-F238E27FC236}">
                  <a16:creationId xmlns:a16="http://schemas.microsoft.com/office/drawing/2014/main" id="{1A0EF69A-22C3-4FF9-B6DD-55C6DAC3BB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245427" y="6305405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41">
              <a:extLst>
                <a:ext uri="{FF2B5EF4-FFF2-40B4-BE49-F238E27FC236}">
                  <a16:creationId xmlns:a16="http://schemas.microsoft.com/office/drawing/2014/main" id="{3963C700-CFE8-4ED2-8E1E-1139AC305D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04283" y="667879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34">
              <a:extLst>
                <a:ext uri="{FF2B5EF4-FFF2-40B4-BE49-F238E27FC236}">
                  <a16:creationId xmlns:a16="http://schemas.microsoft.com/office/drawing/2014/main" id="{F9B166DD-EFD8-42F3-A6E1-C6A4A0260F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61752" y="1403097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D432A7B3-E9F3-476E-9D42-6174AF6947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84215" y="72244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38">
              <a:extLst>
                <a:ext uri="{FF2B5EF4-FFF2-40B4-BE49-F238E27FC236}">
                  <a16:creationId xmlns:a16="http://schemas.microsoft.com/office/drawing/2014/main" id="{F17E4864-342C-497A-A8C4-307CF70C29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81617" y="1902264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39">
              <a:extLst>
                <a:ext uri="{FF2B5EF4-FFF2-40B4-BE49-F238E27FC236}">
                  <a16:creationId xmlns:a16="http://schemas.microsoft.com/office/drawing/2014/main" id="{F2484BDA-CEC5-42AD-8874-C782F6A442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6825" y="1732534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1">
              <a:extLst>
                <a:ext uri="{FF2B5EF4-FFF2-40B4-BE49-F238E27FC236}">
                  <a16:creationId xmlns:a16="http://schemas.microsoft.com/office/drawing/2014/main" id="{4F6B7DAB-E92D-43BB-ACF1-F06D8925DF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84215" y="514912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2">
              <a:extLst>
                <a:ext uri="{FF2B5EF4-FFF2-40B4-BE49-F238E27FC236}">
                  <a16:creationId xmlns:a16="http://schemas.microsoft.com/office/drawing/2014/main" id="{DDFDB6E2-654D-48A3-83FB-86F3AD241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496047" y="1178128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5">
              <a:extLst>
                <a:ext uri="{FF2B5EF4-FFF2-40B4-BE49-F238E27FC236}">
                  <a16:creationId xmlns:a16="http://schemas.microsoft.com/office/drawing/2014/main" id="{ECD09C44-52C9-455A-865A-65084B5006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514408" y="93246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49">
              <a:extLst>
                <a:ext uri="{FF2B5EF4-FFF2-40B4-BE49-F238E27FC236}">
                  <a16:creationId xmlns:a16="http://schemas.microsoft.com/office/drawing/2014/main" id="{F6C27999-BDBB-4644-8A53-B87F3F144F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530170" y="282433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5">
              <a:extLst>
                <a:ext uri="{FF2B5EF4-FFF2-40B4-BE49-F238E27FC236}">
                  <a16:creationId xmlns:a16="http://schemas.microsoft.com/office/drawing/2014/main" id="{654163CC-9199-4986-9A5E-84365169D9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83885" y="121615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6">
              <a:extLst>
                <a:ext uri="{FF2B5EF4-FFF2-40B4-BE49-F238E27FC236}">
                  <a16:creationId xmlns:a16="http://schemas.microsoft.com/office/drawing/2014/main" id="{C744DB98-E4B6-40B4-92A4-5DC3D9594B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96965" y="1387451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9">
              <a:extLst>
                <a:ext uri="{FF2B5EF4-FFF2-40B4-BE49-F238E27FC236}">
                  <a16:creationId xmlns:a16="http://schemas.microsoft.com/office/drawing/2014/main" id="{3618E05D-0BAF-4A26-858E-F0EF2BA89D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96848" y="1105206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70">
              <a:extLst>
                <a:ext uri="{FF2B5EF4-FFF2-40B4-BE49-F238E27FC236}">
                  <a16:creationId xmlns:a16="http://schemas.microsoft.com/office/drawing/2014/main" id="{8506E091-91B5-45A6-B0D7-8778EF36C9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45927" y="54936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1">
              <a:extLst>
                <a:ext uri="{FF2B5EF4-FFF2-40B4-BE49-F238E27FC236}">
                  <a16:creationId xmlns:a16="http://schemas.microsoft.com/office/drawing/2014/main" id="{A5F1AA22-6DD8-43AB-AC2B-AA9371DD96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798597" y="1647073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72">
              <a:extLst>
                <a:ext uri="{FF2B5EF4-FFF2-40B4-BE49-F238E27FC236}">
                  <a16:creationId xmlns:a16="http://schemas.microsoft.com/office/drawing/2014/main" id="{580946E1-6BC9-4EEE-AE4C-F8F08C8F1C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01860" y="187393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74">
              <a:extLst>
                <a:ext uri="{FF2B5EF4-FFF2-40B4-BE49-F238E27FC236}">
                  <a16:creationId xmlns:a16="http://schemas.microsoft.com/office/drawing/2014/main" id="{06858C12-FAE6-4F6D-AAD0-BC164D3C64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22832" y="763091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5">
              <a:extLst>
                <a:ext uri="{FF2B5EF4-FFF2-40B4-BE49-F238E27FC236}">
                  <a16:creationId xmlns:a16="http://schemas.microsoft.com/office/drawing/2014/main" id="{FE64B3B9-8F70-4C7C-980A-CBFFDFB93D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46066" y="340257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7">
              <a:extLst>
                <a:ext uri="{FF2B5EF4-FFF2-40B4-BE49-F238E27FC236}">
                  <a16:creationId xmlns:a16="http://schemas.microsoft.com/office/drawing/2014/main" id="{88E77691-B7C1-4F5D-98EC-C5508CDFB6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11402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88">
              <a:extLst>
                <a:ext uri="{FF2B5EF4-FFF2-40B4-BE49-F238E27FC236}">
                  <a16:creationId xmlns:a16="http://schemas.microsoft.com/office/drawing/2014/main" id="{22997A7B-4811-4158-8F88-4839256501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9879430" y="1161387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94">
              <a:extLst>
                <a:ext uri="{FF2B5EF4-FFF2-40B4-BE49-F238E27FC236}">
                  <a16:creationId xmlns:a16="http://schemas.microsoft.com/office/drawing/2014/main" id="{B15258A7-A882-4D79-B870-C92A57D6B6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64748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97">
              <a:extLst>
                <a:ext uri="{FF2B5EF4-FFF2-40B4-BE49-F238E27FC236}">
                  <a16:creationId xmlns:a16="http://schemas.microsoft.com/office/drawing/2014/main" id="{CF3D5844-0132-49FA-BD1E-5263802F47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59415" y="1756925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99">
              <a:extLst>
                <a:ext uri="{FF2B5EF4-FFF2-40B4-BE49-F238E27FC236}">
                  <a16:creationId xmlns:a16="http://schemas.microsoft.com/office/drawing/2014/main" id="{86FC694B-4A70-4160-A64D-DA282DE95B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44896" y="1960730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01">
              <a:extLst>
                <a:ext uri="{FF2B5EF4-FFF2-40B4-BE49-F238E27FC236}">
                  <a16:creationId xmlns:a16="http://schemas.microsoft.com/office/drawing/2014/main" id="{A399F043-AB24-4109-800A-BD94939A40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72093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02">
              <a:extLst>
                <a:ext uri="{FF2B5EF4-FFF2-40B4-BE49-F238E27FC236}">
                  <a16:creationId xmlns:a16="http://schemas.microsoft.com/office/drawing/2014/main" id="{796159AE-3178-456B-B411-196E260E5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92750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03">
              <a:extLst>
                <a:ext uri="{FF2B5EF4-FFF2-40B4-BE49-F238E27FC236}">
                  <a16:creationId xmlns:a16="http://schemas.microsoft.com/office/drawing/2014/main" id="{B0562100-3934-4A15-8C23-D55F111D9E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90347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13">
              <a:extLst>
                <a:ext uri="{FF2B5EF4-FFF2-40B4-BE49-F238E27FC236}">
                  <a16:creationId xmlns:a16="http://schemas.microsoft.com/office/drawing/2014/main" id="{B1A3BF1A-EF96-468A-B04F-AFDF6621DE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54699" y="201088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17">
              <a:extLst>
                <a:ext uri="{FF2B5EF4-FFF2-40B4-BE49-F238E27FC236}">
                  <a16:creationId xmlns:a16="http://schemas.microsoft.com/office/drawing/2014/main" id="{6DD7C928-63AE-4BCB-9843-570F9E04E9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72350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18">
              <a:extLst>
                <a:ext uri="{FF2B5EF4-FFF2-40B4-BE49-F238E27FC236}">
                  <a16:creationId xmlns:a16="http://schemas.microsoft.com/office/drawing/2014/main" id="{5AC011E4-1DCA-418C-8008-AE4E1E61D0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58870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119">
              <a:extLst>
                <a:ext uri="{FF2B5EF4-FFF2-40B4-BE49-F238E27FC236}">
                  <a16:creationId xmlns:a16="http://schemas.microsoft.com/office/drawing/2014/main" id="{5B2D3B89-E1F5-40D8-AEC0-8E7B2E67AE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175741" y="434733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136">
              <a:extLst>
                <a:ext uri="{FF2B5EF4-FFF2-40B4-BE49-F238E27FC236}">
                  <a16:creationId xmlns:a16="http://schemas.microsoft.com/office/drawing/2014/main" id="{DBB111D7-2067-4503-A6F9-647407E181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67505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137">
              <a:extLst>
                <a:ext uri="{FF2B5EF4-FFF2-40B4-BE49-F238E27FC236}">
                  <a16:creationId xmlns:a16="http://schemas.microsoft.com/office/drawing/2014/main" id="{20B3ED41-DE4C-4CE7-A8DE-B4ED03137D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3010" y="1588642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38">
              <a:extLst>
                <a:ext uri="{FF2B5EF4-FFF2-40B4-BE49-F238E27FC236}">
                  <a16:creationId xmlns:a16="http://schemas.microsoft.com/office/drawing/2014/main" id="{11F9FD14-D3BA-43C4-96E8-5D5EE6AF31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11645" y="6072976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39">
              <a:extLst>
                <a:ext uri="{FF2B5EF4-FFF2-40B4-BE49-F238E27FC236}">
                  <a16:creationId xmlns:a16="http://schemas.microsoft.com/office/drawing/2014/main" id="{F4EE6DAD-6518-47B6-A04F-484A162676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6950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143">
              <a:extLst>
                <a:ext uri="{FF2B5EF4-FFF2-40B4-BE49-F238E27FC236}">
                  <a16:creationId xmlns:a16="http://schemas.microsoft.com/office/drawing/2014/main" id="{B6867974-B4C0-48AA-A205-B435998B74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20791" y="1074883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144">
              <a:extLst>
                <a:ext uri="{FF2B5EF4-FFF2-40B4-BE49-F238E27FC236}">
                  <a16:creationId xmlns:a16="http://schemas.microsoft.com/office/drawing/2014/main" id="{21F27A0E-A6C1-4AFE-8CBA-28E4FE70BC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3458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145">
              <a:extLst>
                <a:ext uri="{FF2B5EF4-FFF2-40B4-BE49-F238E27FC236}">
                  <a16:creationId xmlns:a16="http://schemas.microsoft.com/office/drawing/2014/main" id="{AAA114B9-98D7-4840-8602-457F0741B7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417528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">
              <a:extLst>
                <a:ext uri="{FF2B5EF4-FFF2-40B4-BE49-F238E27FC236}">
                  <a16:creationId xmlns:a16="http://schemas.microsoft.com/office/drawing/2014/main" id="{4E9E63DF-694C-4693-8D8B-0275BB744D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381238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">
              <a:extLst>
                <a:ext uri="{FF2B5EF4-FFF2-40B4-BE49-F238E27FC236}">
                  <a16:creationId xmlns:a16="http://schemas.microsoft.com/office/drawing/2014/main" id="{2A55A10A-49CA-42B6-84C9-8A1A1596D7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200000">
              <a:off x="10028159" y="669354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Content Placeholder 7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D80226A0-2C42-445D-8E47-2738CDF0BE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41" y="2406037"/>
            <a:ext cx="3928677" cy="30741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885458-78AC-4209-9FCE-E7D0EA92EF06}"/>
              </a:ext>
            </a:extLst>
          </p:cNvPr>
          <p:cNvSpPr txBox="1"/>
          <p:nvPr/>
        </p:nvSpPr>
        <p:spPr>
          <a:xfrm>
            <a:off x="7588441" y="5172808"/>
            <a:ext cx="3928677" cy="30741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 kern="1200">
                <a:solidFill>
                  <a:srgbClr val="FFFFFF"/>
                </a:solidFill>
              </a:rPr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412032222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E4446-AEEA-46B4-BAF1-C5D06AA4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625" y="268356"/>
            <a:ext cx="9634011" cy="1123123"/>
          </a:xfrm>
        </p:spPr>
        <p:txBody>
          <a:bodyPr>
            <a:normAutofit fontScale="90000"/>
          </a:bodyPr>
          <a:lstStyle/>
          <a:p>
            <a:r>
              <a:rPr lang="en-GB" dirty="0"/>
              <a:t>What am I finding as I start to rebuild my practice?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0B4809-A29D-4260-B323-429CC7F3F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391479"/>
            <a:ext cx="9952648" cy="5198165"/>
          </a:xfrm>
        </p:spPr>
        <p:txBody>
          <a:bodyPr>
            <a:normAutofit fontScale="92500" lnSpcReduction="20000"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Some of the worries were unnecessary</a:t>
            </a:r>
            <a:r>
              <a:rPr lang="en-GB" sz="2400" dirty="0"/>
              <a:t>.  I can achieve more than I imagined so I don’t need to invest in ‘big’ equipment immediately (laser, shockwave)</a:t>
            </a:r>
          </a:p>
          <a:p>
            <a:r>
              <a:rPr lang="en-GB" sz="2400" dirty="0">
                <a:solidFill>
                  <a:srgbClr val="0070C0"/>
                </a:solidFill>
              </a:rPr>
              <a:t>Closed chain control &amp; sitting </a:t>
            </a:r>
            <a:r>
              <a:rPr lang="en-GB" sz="2400" dirty="0"/>
              <a:t>-  all help to decrease clonus/ improve control</a:t>
            </a:r>
          </a:p>
          <a:p>
            <a:r>
              <a:rPr lang="en-GB" sz="2400" dirty="0">
                <a:solidFill>
                  <a:srgbClr val="0070C0"/>
                </a:solidFill>
              </a:rPr>
              <a:t>Patients don’t generally notice unless they knew me before</a:t>
            </a:r>
            <a:r>
              <a:rPr lang="en-GB" sz="2400" dirty="0"/>
              <a:t>. I cover things well in my own environment!</a:t>
            </a:r>
          </a:p>
          <a:p>
            <a:r>
              <a:rPr lang="en-GB" sz="2400" dirty="0">
                <a:solidFill>
                  <a:srgbClr val="0070C0"/>
                </a:solidFill>
              </a:rPr>
              <a:t>More empathy / understanding  </a:t>
            </a:r>
            <a:r>
              <a:rPr lang="en-GB" sz="2400" dirty="0"/>
              <a:t>- more awareness of non-physical elements in recovery.</a:t>
            </a:r>
          </a:p>
          <a:p>
            <a:r>
              <a:rPr lang="en-GB" sz="2400" dirty="0"/>
              <a:t>My </a:t>
            </a:r>
            <a:r>
              <a:rPr lang="en-GB" sz="2400" dirty="0">
                <a:solidFill>
                  <a:srgbClr val="0070C0"/>
                </a:solidFill>
              </a:rPr>
              <a:t>CPD</a:t>
            </a:r>
            <a:r>
              <a:rPr lang="en-GB" sz="2400" dirty="0"/>
              <a:t> is really booming!</a:t>
            </a:r>
          </a:p>
          <a:p>
            <a:r>
              <a:rPr lang="en-GB" sz="2400" dirty="0"/>
              <a:t>Improving </a:t>
            </a:r>
            <a:r>
              <a:rPr lang="en-GB" sz="2400" dirty="0">
                <a:solidFill>
                  <a:srgbClr val="0070C0"/>
                </a:solidFill>
              </a:rPr>
              <a:t>self esteem</a:t>
            </a:r>
            <a:r>
              <a:rPr lang="en-GB" sz="2400" dirty="0"/>
              <a:t>!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1363588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E0F16-66B6-4635-9EE7-A7DB61CBD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210" y="74296"/>
            <a:ext cx="11171581" cy="982980"/>
          </a:xfrm>
        </p:spPr>
        <p:txBody>
          <a:bodyPr/>
          <a:lstStyle/>
          <a:p>
            <a:r>
              <a:rPr lang="en-GB" dirty="0"/>
              <a:t>Physiotherapy in general – The Implications.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BBE63-B9E9-4A7F-B504-DCE777846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1162050"/>
            <a:ext cx="11481543" cy="554709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Address the</a:t>
            </a:r>
            <a:r>
              <a:rPr lang="en-GB" b="1" dirty="0">
                <a:solidFill>
                  <a:srgbClr val="0070C0"/>
                </a:solidFill>
              </a:rPr>
              <a:t> Physical issues &amp; function initially. Patient specific markers/goals</a:t>
            </a:r>
            <a:endParaRPr lang="en-GB" dirty="0"/>
          </a:p>
          <a:p>
            <a:r>
              <a:rPr lang="en-GB" b="1" dirty="0">
                <a:solidFill>
                  <a:srgbClr val="0070C0"/>
                </a:solidFill>
              </a:rPr>
              <a:t>Awareness of motivation </a:t>
            </a:r>
            <a:r>
              <a:rPr lang="en-GB" dirty="0"/>
              <a:t>in long term conditions. This may change over time too. Not just ‘Habit’ creation!</a:t>
            </a:r>
          </a:p>
          <a:p>
            <a:r>
              <a:rPr lang="en-GB" b="1" dirty="0">
                <a:solidFill>
                  <a:srgbClr val="0070C0"/>
                </a:solidFill>
              </a:rPr>
              <a:t>Patient access to information/advice/reassurance </a:t>
            </a:r>
            <a:r>
              <a:rPr lang="en-GB" dirty="0"/>
              <a:t>throughout their journey (OCHRA Apps, counselling, medical advice/</a:t>
            </a:r>
            <a:r>
              <a:rPr lang="en-GB" i="1" dirty="0"/>
              <a:t>’interpretation</a:t>
            </a:r>
            <a:r>
              <a:rPr lang="en-GB" dirty="0"/>
              <a:t>’, medication)</a:t>
            </a:r>
          </a:p>
          <a:p>
            <a:r>
              <a:rPr lang="en-GB" b="1" dirty="0">
                <a:solidFill>
                  <a:srgbClr val="0070C0"/>
                </a:solidFill>
              </a:rPr>
              <a:t>Silos</a:t>
            </a:r>
            <a:r>
              <a:rPr lang="en-GB" dirty="0"/>
              <a:t> between MSK and Neuro physiotherapy, (cardiorespiratory too) need to be addressed.</a:t>
            </a:r>
          </a:p>
          <a:p>
            <a:r>
              <a:rPr lang="en-GB" b="1" dirty="0">
                <a:solidFill>
                  <a:srgbClr val="0070C0"/>
                </a:solidFill>
              </a:rPr>
              <a:t>Massive mental health and wellbeing implications/trauma processing </a:t>
            </a:r>
            <a:r>
              <a:rPr lang="en-GB" dirty="0"/>
              <a:t>– depression, co-morbidities</a:t>
            </a:r>
            <a:endParaRPr lang="en-GB" b="1" dirty="0">
              <a:solidFill>
                <a:srgbClr val="0070C0"/>
              </a:solidFill>
            </a:endParaRPr>
          </a:p>
          <a:p>
            <a:r>
              <a:rPr lang="en-GB" b="1" dirty="0">
                <a:solidFill>
                  <a:srgbClr val="0070C0"/>
                </a:solidFill>
              </a:rPr>
              <a:t>Continuity</a:t>
            </a:r>
            <a:r>
              <a:rPr lang="en-GB" dirty="0"/>
              <a:t> – physio, OT, social services, medical teams (MDT)</a:t>
            </a:r>
          </a:p>
          <a:p>
            <a:r>
              <a:rPr lang="en-GB" b="1" dirty="0">
                <a:solidFill>
                  <a:srgbClr val="0070C0"/>
                </a:solidFill>
              </a:rPr>
              <a:t>Expectation vs reality </a:t>
            </a:r>
            <a:r>
              <a:rPr lang="en-GB" dirty="0"/>
              <a:t>of the patient must be managed</a:t>
            </a:r>
          </a:p>
        </p:txBody>
      </p:sp>
    </p:spTree>
    <p:extLst>
      <p:ext uri="{BB962C8B-B14F-4D97-AF65-F5344CB8AC3E}">
        <p14:creationId xmlns:p14="http://schemas.microsoft.com/office/powerpoint/2010/main" val="399870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61CB632-69AA-4211-BB68-750C846EAFBF}"/>
              </a:ext>
            </a:extLst>
          </p:cNvPr>
          <p:cNvSpPr txBox="1"/>
          <p:nvPr/>
        </p:nvSpPr>
        <p:spPr>
          <a:xfrm>
            <a:off x="3048828" y="2690336"/>
            <a:ext cx="609765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b="1" i="1" dirty="0">
                <a:solidFill>
                  <a:srgbClr val="0070C0"/>
                </a:solidFill>
              </a:rPr>
              <a:t>What do people do if they don’t have access to the required resources to guide them? </a:t>
            </a:r>
          </a:p>
          <a:p>
            <a:pPr marL="0" indent="0">
              <a:buNone/>
            </a:pPr>
            <a:endParaRPr lang="en-GB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b="1" i="1" dirty="0">
                <a:solidFill>
                  <a:srgbClr val="C00000"/>
                </a:solidFill>
              </a:rPr>
              <a:t>How many slip through the gaps / don’t fulfil their potential due to absence of these pathways? </a:t>
            </a:r>
          </a:p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b="1" i="1" dirty="0"/>
              <a:t>What is the ongoing cost of care due to lack of support and/or ignorance?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C65F86-072E-42AF-8C10-4AA9F9DF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few questions of my own?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F71D974-73C7-457A-8793-5D33E4CE7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353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D0474-718F-4F86-90ED-A87F3BAE0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66700"/>
            <a:ext cx="9634011" cy="1000125"/>
          </a:xfrm>
        </p:spPr>
        <p:txBody>
          <a:bodyPr/>
          <a:lstStyle/>
          <a:p>
            <a:r>
              <a:rPr lang="en-GB" dirty="0"/>
              <a:t>In summary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95587-DEDC-4BBB-ACF4-8D073A5FF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00200"/>
            <a:ext cx="9634011" cy="4919870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Physiotherapy</a:t>
            </a:r>
            <a:r>
              <a:rPr lang="en-GB" dirty="0"/>
              <a:t> plays a massive part in reha</a:t>
            </a:r>
            <a:r>
              <a:rPr lang="en-GB" i="1" dirty="0"/>
              <a:t>bilitation. However, </a:t>
            </a:r>
            <a:r>
              <a:rPr lang="en-GB" b="1" i="1" dirty="0">
                <a:solidFill>
                  <a:srgbClr val="C00000"/>
                </a:solidFill>
              </a:rPr>
              <a:t>really ‘living’ requires much more than just ‘function’.</a:t>
            </a:r>
          </a:p>
          <a:p>
            <a:r>
              <a:rPr lang="en-GB" b="1" dirty="0">
                <a:solidFill>
                  <a:srgbClr val="0070C0"/>
                </a:solidFill>
              </a:rPr>
              <a:t>Access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b="1" dirty="0">
                <a:solidFill>
                  <a:srgbClr val="0070C0"/>
                </a:solidFill>
              </a:rPr>
              <a:t>to physio, advice and ongoing support</a:t>
            </a:r>
            <a:r>
              <a:rPr lang="en-GB" b="1" dirty="0"/>
              <a:t> </a:t>
            </a:r>
            <a:r>
              <a:rPr lang="en-GB" dirty="0"/>
              <a:t>has been </a:t>
            </a:r>
            <a:r>
              <a:rPr lang="en-GB" i="1" dirty="0"/>
              <a:t>difficult</a:t>
            </a:r>
            <a:r>
              <a:rPr lang="en-GB" dirty="0"/>
              <a:t>, even with the knowledge and resources available to me.</a:t>
            </a:r>
          </a:p>
          <a:p>
            <a:r>
              <a:rPr lang="en-GB" b="1" dirty="0">
                <a:solidFill>
                  <a:srgbClr val="0070C0"/>
                </a:solidFill>
              </a:rPr>
              <a:t>Family, friends, environment and financial support </a:t>
            </a:r>
            <a:r>
              <a:rPr lang="en-GB" dirty="0"/>
              <a:t>are also big factors in recovery. The process will be harder without their input.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But above all …</a:t>
            </a:r>
          </a:p>
          <a:p>
            <a:r>
              <a:rPr lang="en-GB" b="1" dirty="0">
                <a:solidFill>
                  <a:srgbClr val="0070C0"/>
                </a:solidFill>
              </a:rPr>
              <a:t>Mental wellbeing &amp; trauma processing are essential </a:t>
            </a:r>
            <a:r>
              <a:rPr lang="en-GB" dirty="0"/>
              <a:t>for successful long term rehabilitation, allowing readjustment, acceptance, self esteem and ability to imagine and navigate a future pathway after life a changing event.</a:t>
            </a:r>
          </a:p>
        </p:txBody>
      </p:sp>
    </p:spTree>
    <p:extLst>
      <p:ext uri="{BB962C8B-B14F-4D97-AF65-F5344CB8AC3E}">
        <p14:creationId xmlns:p14="http://schemas.microsoft.com/office/powerpoint/2010/main" val="1717843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E702296-C979-4148-99DB-E5913F81FC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FB9CCDF-95BC-4776-B56C-53F4A61BEA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67418" y="1372708"/>
            <a:ext cx="5861210" cy="42215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0ED77F-31CF-4FFD-8138-F76EB5C6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5046" y="1866901"/>
            <a:ext cx="4568582" cy="209641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/>
              <a:t>Before ….</a:t>
            </a:r>
          </a:p>
        </p:txBody>
      </p:sp>
      <p:pic>
        <p:nvPicPr>
          <p:cNvPr id="6" name="Content Placeholder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A5BAB58-FF50-48A3-85B3-59F5914003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5" r="7595"/>
          <a:stretch/>
        </p:blipFill>
        <p:spPr>
          <a:xfrm>
            <a:off x="7638531" y="1374028"/>
            <a:ext cx="3223424" cy="4220264"/>
          </a:xfrm>
          <a:prstGeom prst="rect">
            <a:avLst/>
          </a:prstGeom>
        </p:spPr>
      </p:pic>
      <p:pic>
        <p:nvPicPr>
          <p:cNvPr id="8" name="Content Placeholder 7" descr="Icon&#10;&#10;Description automatically generated">
            <a:extLst>
              <a:ext uri="{FF2B5EF4-FFF2-40B4-BE49-F238E27FC236}">
                <a16:creationId xmlns:a16="http://schemas.microsoft.com/office/drawing/2014/main" id="{C484AC1F-AA01-4E96-85BA-C523A00EF8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55" y="2459992"/>
            <a:ext cx="1200150" cy="1857375"/>
          </a:xfrm>
        </p:spPr>
      </p:pic>
    </p:spTree>
    <p:extLst>
      <p:ext uri="{BB962C8B-B14F-4D97-AF65-F5344CB8AC3E}">
        <p14:creationId xmlns:p14="http://schemas.microsoft.com/office/powerpoint/2010/main" val="4081535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945D478C-A9A5-4832-89D8-703607711B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FB7F7C0-216C-466B-8AF5-7744BB3400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1"/>
            <a:ext cx="6096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B6CB0C-0AA3-4A9B-9DD6-75CCBC63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300" y="809958"/>
            <a:ext cx="4327007" cy="30782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dirty="0"/>
              <a:t>Thank you for listening to </a:t>
            </a:r>
            <a:r>
              <a:rPr lang="en-US" sz="4400"/>
              <a:t>my journey!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E40679E-0564-4B0F-97C3-E23BA9AE6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1643" y="1872047"/>
            <a:ext cx="1921323" cy="2973477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5020A6AE-B717-4124-91F1-AB61221C71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21055" y="-4534"/>
            <a:ext cx="778194" cy="6834534"/>
            <a:chOff x="5721055" y="-4534"/>
            <a:chExt cx="778194" cy="6834534"/>
          </a:xfrm>
        </p:grpSpPr>
        <p:sp>
          <p:nvSpPr>
            <p:cNvPr id="73" name="Freeform 8">
              <a:extLst>
                <a:ext uri="{FF2B5EF4-FFF2-40B4-BE49-F238E27FC236}">
                  <a16:creationId xmlns:a16="http://schemas.microsoft.com/office/drawing/2014/main" id="{A2B0F4FD-3823-42B3-950C-03F9CBC51C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6590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426C99B0-870A-4702-9F5F-4459EF2130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3615" y="152241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11D4FA37-ADE6-45F4-AF91-AB50C41000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7545" y="666438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D07613C1-CC87-4032-B649-4A49D0834E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90959" y="40969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8479CDC1-5BCA-4A67-9DF5-9513EEE496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0877" y="209657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1EEA2AC4-D6A7-4B7B-932E-1D6D26846B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65640" y="229412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2">
              <a:extLst>
                <a:ext uri="{FF2B5EF4-FFF2-40B4-BE49-F238E27FC236}">
                  <a16:creationId xmlns:a16="http://schemas.microsoft.com/office/drawing/2014/main" id="{2FBF34A8-BE86-423A-BCE9-2E928D4ABD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34979" y="112397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3">
              <a:extLst>
                <a:ext uri="{FF2B5EF4-FFF2-40B4-BE49-F238E27FC236}">
                  <a16:creationId xmlns:a16="http://schemas.microsoft.com/office/drawing/2014/main" id="{9FEE8137-C904-47D2-8922-093ABE0D8D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48666" y="91140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1AD01E09-0A63-4683-B8DC-2A5969A191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35890" y="1395113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39FDBC61-D90E-4D14-87BD-116805F621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26366" y="1832215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8">
              <a:extLst>
                <a:ext uri="{FF2B5EF4-FFF2-40B4-BE49-F238E27FC236}">
                  <a16:creationId xmlns:a16="http://schemas.microsoft.com/office/drawing/2014/main" id="{E69FE8D2-E9F3-4F4F-8D6B-67378D754D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13450" y="1609623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30">
              <a:extLst>
                <a:ext uri="{FF2B5EF4-FFF2-40B4-BE49-F238E27FC236}">
                  <a16:creationId xmlns:a16="http://schemas.microsoft.com/office/drawing/2014/main" id="{32B6BAD6-38C4-47DC-A947-5967E513B0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88700" y="1152725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43">
              <a:extLst>
                <a:ext uri="{FF2B5EF4-FFF2-40B4-BE49-F238E27FC236}">
                  <a16:creationId xmlns:a16="http://schemas.microsoft.com/office/drawing/2014/main" id="{8ECDF132-F20F-4401-9040-2A1E99DA2F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90740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51">
              <a:extLst>
                <a:ext uri="{FF2B5EF4-FFF2-40B4-BE49-F238E27FC236}">
                  <a16:creationId xmlns:a16="http://schemas.microsoft.com/office/drawing/2014/main" id="{8190E0B5-EEB8-4A3D-82D0-0A07902F92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5661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52">
              <a:extLst>
                <a:ext uri="{FF2B5EF4-FFF2-40B4-BE49-F238E27FC236}">
                  <a16:creationId xmlns:a16="http://schemas.microsoft.com/office/drawing/2014/main" id="{6B331F8A-6B87-45CD-8DC6-61EDEA5AFF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72666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53">
              <a:extLst>
                <a:ext uri="{FF2B5EF4-FFF2-40B4-BE49-F238E27FC236}">
                  <a16:creationId xmlns:a16="http://schemas.microsoft.com/office/drawing/2014/main" id="{16F46124-28C8-499E-8B05-7717602B57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63747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54">
              <a:extLst>
                <a:ext uri="{FF2B5EF4-FFF2-40B4-BE49-F238E27FC236}">
                  <a16:creationId xmlns:a16="http://schemas.microsoft.com/office/drawing/2014/main" id="{CFE5982B-3464-4395-A9D1-D4C76E12FA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9594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5">
              <a:extLst>
                <a:ext uri="{FF2B5EF4-FFF2-40B4-BE49-F238E27FC236}">
                  <a16:creationId xmlns:a16="http://schemas.microsoft.com/office/drawing/2014/main" id="{D1BDAE7B-982F-4DE3-9A85-25AC24AA2D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63607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6">
              <a:extLst>
                <a:ext uri="{FF2B5EF4-FFF2-40B4-BE49-F238E27FC236}">
                  <a16:creationId xmlns:a16="http://schemas.microsoft.com/office/drawing/2014/main" id="{451188D6-4679-4978-B625-FF5831155A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63303" y="2293440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7">
              <a:extLst>
                <a:ext uri="{FF2B5EF4-FFF2-40B4-BE49-F238E27FC236}">
                  <a16:creationId xmlns:a16="http://schemas.microsoft.com/office/drawing/2014/main" id="{1F1D0A06-6238-4F0B-928E-C6E99BB02F6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9756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9">
              <a:extLst>
                <a:ext uri="{FF2B5EF4-FFF2-40B4-BE49-F238E27FC236}">
                  <a16:creationId xmlns:a16="http://schemas.microsoft.com/office/drawing/2014/main" id="{5669DE26-8D01-484D-87C6-C970883EB7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9206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60">
              <a:extLst>
                <a:ext uri="{FF2B5EF4-FFF2-40B4-BE49-F238E27FC236}">
                  <a16:creationId xmlns:a16="http://schemas.microsoft.com/office/drawing/2014/main" id="{E2C89DF0-B876-4FA5-A15D-2B4EC6935A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4437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61">
              <a:extLst>
                <a:ext uri="{FF2B5EF4-FFF2-40B4-BE49-F238E27FC236}">
                  <a16:creationId xmlns:a16="http://schemas.microsoft.com/office/drawing/2014/main" id="{6D278107-786C-48BD-9B90-624B943E13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90734" y="2101447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78">
              <a:extLst>
                <a:ext uri="{FF2B5EF4-FFF2-40B4-BE49-F238E27FC236}">
                  <a16:creationId xmlns:a16="http://schemas.microsoft.com/office/drawing/2014/main" id="{B791B486-ACCB-4731-891C-9B2FF434CE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9972" y="721042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79">
              <a:extLst>
                <a:ext uri="{FF2B5EF4-FFF2-40B4-BE49-F238E27FC236}">
                  <a16:creationId xmlns:a16="http://schemas.microsoft.com/office/drawing/2014/main" id="{881F663B-742F-4B18-9EEC-425CF3817A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22344" y="952087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80">
              <a:extLst>
                <a:ext uri="{FF2B5EF4-FFF2-40B4-BE49-F238E27FC236}">
                  <a16:creationId xmlns:a16="http://schemas.microsoft.com/office/drawing/2014/main" id="{2C84BFA9-A28F-42D0-AA09-BFA6CAB68D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17003" y="1189882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81">
              <a:extLst>
                <a:ext uri="{FF2B5EF4-FFF2-40B4-BE49-F238E27FC236}">
                  <a16:creationId xmlns:a16="http://schemas.microsoft.com/office/drawing/2014/main" id="{1BAA7F31-C0A0-4447-BF38-3698F585DB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0053" y="2202936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82">
              <a:extLst>
                <a:ext uri="{FF2B5EF4-FFF2-40B4-BE49-F238E27FC236}">
                  <a16:creationId xmlns:a16="http://schemas.microsoft.com/office/drawing/2014/main" id="{B9A620F2-3D35-4A32-B16C-89CE74421E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7889" y="1980483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83">
              <a:extLst>
                <a:ext uri="{FF2B5EF4-FFF2-40B4-BE49-F238E27FC236}">
                  <a16:creationId xmlns:a16="http://schemas.microsoft.com/office/drawing/2014/main" id="{4D6420E0-3BDF-44BC-B4AD-D4DCEEB229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80446" y="1665695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84">
              <a:extLst>
                <a:ext uri="{FF2B5EF4-FFF2-40B4-BE49-F238E27FC236}">
                  <a16:creationId xmlns:a16="http://schemas.microsoft.com/office/drawing/2014/main" id="{EF852FAE-C00C-4555-A21B-1C78FF00F4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91462" y="516456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86">
              <a:extLst>
                <a:ext uri="{FF2B5EF4-FFF2-40B4-BE49-F238E27FC236}">
                  <a16:creationId xmlns:a16="http://schemas.microsoft.com/office/drawing/2014/main" id="{015DE73A-6E8F-4AA3-8B47-D1E6BFAEAE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1431" y="170447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9">
              <a:extLst>
                <a:ext uri="{FF2B5EF4-FFF2-40B4-BE49-F238E27FC236}">
                  <a16:creationId xmlns:a16="http://schemas.microsoft.com/office/drawing/2014/main" id="{1EF3E8F2-433E-4CFA-8523-B3F4B63053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6234" y="1453344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0">
              <a:extLst>
                <a:ext uri="{FF2B5EF4-FFF2-40B4-BE49-F238E27FC236}">
                  <a16:creationId xmlns:a16="http://schemas.microsoft.com/office/drawing/2014/main" id="{A8EC2038-DAA0-4BF3-8107-A1D5A142F3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34086" y="2076253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5">
              <a:extLst>
                <a:ext uri="{FF2B5EF4-FFF2-40B4-BE49-F238E27FC236}">
                  <a16:creationId xmlns:a16="http://schemas.microsoft.com/office/drawing/2014/main" id="{B437840B-3F78-4C20-8184-29631B1AF9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51525" y="27651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6">
              <a:extLst>
                <a:ext uri="{FF2B5EF4-FFF2-40B4-BE49-F238E27FC236}">
                  <a16:creationId xmlns:a16="http://schemas.microsoft.com/office/drawing/2014/main" id="{0A039CCA-16FE-44AE-B9E7-76316DBDFF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53052" y="510935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7">
              <a:extLst>
                <a:ext uri="{FF2B5EF4-FFF2-40B4-BE49-F238E27FC236}">
                  <a16:creationId xmlns:a16="http://schemas.microsoft.com/office/drawing/2014/main" id="{090EE3F3-65C4-44DB-ABF0-27598282E2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21482" y="2478886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8">
              <a:extLst>
                <a:ext uri="{FF2B5EF4-FFF2-40B4-BE49-F238E27FC236}">
                  <a16:creationId xmlns:a16="http://schemas.microsoft.com/office/drawing/2014/main" id="{732F50C7-DE00-45B7-A7D9-AFC5FDF3E8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09930" y="481031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">
              <a:extLst>
                <a:ext uri="{FF2B5EF4-FFF2-40B4-BE49-F238E27FC236}">
                  <a16:creationId xmlns:a16="http://schemas.microsoft.com/office/drawing/2014/main" id="{C4B7759D-1CB7-4AE3-A334-6937150800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18068" y="4529838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">
              <a:extLst>
                <a:ext uri="{FF2B5EF4-FFF2-40B4-BE49-F238E27FC236}">
                  <a16:creationId xmlns:a16="http://schemas.microsoft.com/office/drawing/2014/main" id="{2A71D132-8124-4734-AA62-7E12B621FC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78429" y="4268606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2">
              <a:extLst>
                <a:ext uri="{FF2B5EF4-FFF2-40B4-BE49-F238E27FC236}">
                  <a16:creationId xmlns:a16="http://schemas.microsoft.com/office/drawing/2014/main" id="{4E0B6377-5004-4F75-8CBB-D7DD0B9B80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90205" y="3766125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3">
              <a:extLst>
                <a:ext uri="{FF2B5EF4-FFF2-40B4-BE49-F238E27FC236}">
                  <a16:creationId xmlns:a16="http://schemas.microsoft.com/office/drawing/2014/main" id="{174DED7F-DAF6-480E-9002-A25110B964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94670" y="3170095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4">
              <a:extLst>
                <a:ext uri="{FF2B5EF4-FFF2-40B4-BE49-F238E27FC236}">
                  <a16:creationId xmlns:a16="http://schemas.microsoft.com/office/drawing/2014/main" id="{E6057EAD-75B0-49A4-A761-AC1AF22AF7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85310" y="3410025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6">
              <a:extLst>
                <a:ext uri="{FF2B5EF4-FFF2-40B4-BE49-F238E27FC236}">
                  <a16:creationId xmlns:a16="http://schemas.microsoft.com/office/drawing/2014/main" id="{B4C50A97-FAC0-4E9B-A50C-ECC875EB75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69045" y="40091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7">
              <a:extLst>
                <a:ext uri="{FF2B5EF4-FFF2-40B4-BE49-F238E27FC236}">
                  <a16:creationId xmlns:a16="http://schemas.microsoft.com/office/drawing/2014/main" id="{1018DBC0-ACE2-4A9B-BD33-D168A3B255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304024" y="542184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1">
              <a:extLst>
                <a:ext uri="{FF2B5EF4-FFF2-40B4-BE49-F238E27FC236}">
                  <a16:creationId xmlns:a16="http://schemas.microsoft.com/office/drawing/2014/main" id="{783E14F5-0E4B-40DF-908C-65950C968C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52015" y="5732999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5">
              <a:extLst>
                <a:ext uri="{FF2B5EF4-FFF2-40B4-BE49-F238E27FC236}">
                  <a16:creationId xmlns:a16="http://schemas.microsoft.com/office/drawing/2014/main" id="{D8D640D2-32FA-4974-8D6B-7F90FA747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32676" y="6498261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9">
              <a:extLst>
                <a:ext uri="{FF2B5EF4-FFF2-40B4-BE49-F238E27FC236}">
                  <a16:creationId xmlns:a16="http://schemas.microsoft.com/office/drawing/2014/main" id="{05116718-3AD6-431D-B4CC-BD1390ACDA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32898" y="5971706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31">
              <a:extLst>
                <a:ext uri="{FF2B5EF4-FFF2-40B4-BE49-F238E27FC236}">
                  <a16:creationId xmlns:a16="http://schemas.microsoft.com/office/drawing/2014/main" id="{44DD8DD9-6927-4164-BE78-26B079374B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11599" y="6281124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32">
              <a:extLst>
                <a:ext uri="{FF2B5EF4-FFF2-40B4-BE49-F238E27FC236}">
                  <a16:creationId xmlns:a16="http://schemas.microsoft.com/office/drawing/2014/main" id="{DF352A39-5DCA-42AC-ACE8-CC0F61703D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2779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33">
              <a:extLst>
                <a:ext uri="{FF2B5EF4-FFF2-40B4-BE49-F238E27FC236}">
                  <a16:creationId xmlns:a16="http://schemas.microsoft.com/office/drawing/2014/main" id="{60EBB535-208F-4849-9E96-53B9971CED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2692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34">
              <a:extLst>
                <a:ext uri="{FF2B5EF4-FFF2-40B4-BE49-F238E27FC236}">
                  <a16:creationId xmlns:a16="http://schemas.microsoft.com/office/drawing/2014/main" id="{BCD96233-15EF-4543-B9C5-CA5253AC9F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6622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35">
              <a:extLst>
                <a:ext uri="{FF2B5EF4-FFF2-40B4-BE49-F238E27FC236}">
                  <a16:creationId xmlns:a16="http://schemas.microsoft.com/office/drawing/2014/main" id="{CF3994DF-D5ED-45DB-826C-A4531DF8C2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42274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6">
              <a:extLst>
                <a:ext uri="{FF2B5EF4-FFF2-40B4-BE49-F238E27FC236}">
                  <a16:creationId xmlns:a16="http://schemas.microsoft.com/office/drawing/2014/main" id="{E0114E4D-A88A-403A-B4BF-6687B1FC19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4411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37">
              <a:extLst>
                <a:ext uri="{FF2B5EF4-FFF2-40B4-BE49-F238E27FC236}">
                  <a16:creationId xmlns:a16="http://schemas.microsoft.com/office/drawing/2014/main" id="{0CA46612-D58D-4AA5-B800-7ED35828BE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6177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38">
              <a:extLst>
                <a:ext uri="{FF2B5EF4-FFF2-40B4-BE49-F238E27FC236}">
                  <a16:creationId xmlns:a16="http://schemas.microsoft.com/office/drawing/2014/main" id="{591A86C8-305F-45B1-A8B6-3A30A4B38B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33846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39">
              <a:extLst>
                <a:ext uri="{FF2B5EF4-FFF2-40B4-BE49-F238E27FC236}">
                  <a16:creationId xmlns:a16="http://schemas.microsoft.com/office/drawing/2014/main" id="{A7FABED8-48B7-4734-A612-FBE6526561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5954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40">
              <a:extLst>
                <a:ext uri="{FF2B5EF4-FFF2-40B4-BE49-F238E27FC236}">
                  <a16:creationId xmlns:a16="http://schemas.microsoft.com/office/drawing/2014/main" id="{243BE91E-2B74-406E-B9D2-CF3138EC9A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20918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41">
              <a:extLst>
                <a:ext uri="{FF2B5EF4-FFF2-40B4-BE49-F238E27FC236}">
                  <a16:creationId xmlns:a16="http://schemas.microsoft.com/office/drawing/2014/main" id="{F37AEA50-01C6-4691-8FA1-7E299BCA97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14411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42">
              <a:extLst>
                <a:ext uri="{FF2B5EF4-FFF2-40B4-BE49-F238E27FC236}">
                  <a16:creationId xmlns:a16="http://schemas.microsoft.com/office/drawing/2014/main" id="{A736913D-B8FC-479E-AA14-C18815AD8A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02579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44">
              <a:extLst>
                <a:ext uri="{FF2B5EF4-FFF2-40B4-BE49-F238E27FC236}">
                  <a16:creationId xmlns:a16="http://schemas.microsoft.com/office/drawing/2014/main" id="{CBB0E630-D998-47AF-9E54-0FD6C92186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06369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45">
              <a:extLst>
                <a:ext uri="{FF2B5EF4-FFF2-40B4-BE49-F238E27FC236}">
                  <a16:creationId xmlns:a16="http://schemas.microsoft.com/office/drawing/2014/main" id="{BB51A47C-E2F5-46B8-83A1-39880822C3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4218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46">
              <a:extLst>
                <a:ext uri="{FF2B5EF4-FFF2-40B4-BE49-F238E27FC236}">
                  <a16:creationId xmlns:a16="http://schemas.microsoft.com/office/drawing/2014/main" id="{932E215A-211D-4622-9EDF-811E4BAFBF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33277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47">
              <a:extLst>
                <a:ext uri="{FF2B5EF4-FFF2-40B4-BE49-F238E27FC236}">
                  <a16:creationId xmlns:a16="http://schemas.microsoft.com/office/drawing/2014/main" id="{86D90953-B2B8-4A6D-963E-985D3D2794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91422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48">
              <a:extLst>
                <a:ext uri="{FF2B5EF4-FFF2-40B4-BE49-F238E27FC236}">
                  <a16:creationId xmlns:a16="http://schemas.microsoft.com/office/drawing/2014/main" id="{32D4D340-FB6E-4E98-A44E-DA02CF7A5C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6679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49">
              <a:extLst>
                <a:ext uri="{FF2B5EF4-FFF2-40B4-BE49-F238E27FC236}">
                  <a16:creationId xmlns:a16="http://schemas.microsoft.com/office/drawing/2014/main" id="{923308B4-4A82-4DB8-84F5-17F107584C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985293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62">
              <a:extLst>
                <a:ext uri="{FF2B5EF4-FFF2-40B4-BE49-F238E27FC236}">
                  <a16:creationId xmlns:a16="http://schemas.microsoft.com/office/drawing/2014/main" id="{4A3BBCB7-915D-49E4-9637-49EEC72967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77111" y="2950571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63">
              <a:extLst>
                <a:ext uri="{FF2B5EF4-FFF2-40B4-BE49-F238E27FC236}">
                  <a16:creationId xmlns:a16="http://schemas.microsoft.com/office/drawing/2014/main" id="{DCCFB289-1B21-4B18-A4C2-F6B90A188D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88469" y="4089184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64">
              <a:extLst>
                <a:ext uri="{FF2B5EF4-FFF2-40B4-BE49-F238E27FC236}">
                  <a16:creationId xmlns:a16="http://schemas.microsoft.com/office/drawing/2014/main" id="{BA95FC3F-2B17-490E-AB71-071E0890D6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6420" y="2682263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65">
              <a:extLst>
                <a:ext uri="{FF2B5EF4-FFF2-40B4-BE49-F238E27FC236}">
                  <a16:creationId xmlns:a16="http://schemas.microsoft.com/office/drawing/2014/main" id="{691A1360-1623-4EB9-9C7A-65F2CAEBBF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7051" y="3826278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66">
              <a:extLst>
                <a:ext uri="{FF2B5EF4-FFF2-40B4-BE49-F238E27FC236}">
                  <a16:creationId xmlns:a16="http://schemas.microsoft.com/office/drawing/2014/main" id="{ABCE1120-7682-4074-8190-4B4F65A7C6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4833" y="5372714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67">
              <a:extLst>
                <a:ext uri="{FF2B5EF4-FFF2-40B4-BE49-F238E27FC236}">
                  <a16:creationId xmlns:a16="http://schemas.microsoft.com/office/drawing/2014/main" id="{682A8DF3-E4CC-47A8-B3E0-200ECC560E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25013" y="4588736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68">
              <a:extLst>
                <a:ext uri="{FF2B5EF4-FFF2-40B4-BE49-F238E27FC236}">
                  <a16:creationId xmlns:a16="http://schemas.microsoft.com/office/drawing/2014/main" id="{EB91FF40-9F0D-4296-8A06-29DCE64A98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52401" y="3245996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69">
              <a:extLst>
                <a:ext uri="{FF2B5EF4-FFF2-40B4-BE49-F238E27FC236}">
                  <a16:creationId xmlns:a16="http://schemas.microsoft.com/office/drawing/2014/main" id="{56EE39D5-D7CD-44ED-B21C-C1222DB1BE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31658" y="5654959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70">
              <a:extLst>
                <a:ext uri="{FF2B5EF4-FFF2-40B4-BE49-F238E27FC236}">
                  <a16:creationId xmlns:a16="http://schemas.microsoft.com/office/drawing/2014/main" id="{1C65B9CC-1020-47B2-BD6A-01642D1000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5871" y="6246703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71">
              <a:extLst>
                <a:ext uri="{FF2B5EF4-FFF2-40B4-BE49-F238E27FC236}">
                  <a16:creationId xmlns:a16="http://schemas.microsoft.com/office/drawing/2014/main" id="{14AE5CE8-179F-4637-B418-FCBB775F0C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3201" y="513430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72">
              <a:extLst>
                <a:ext uri="{FF2B5EF4-FFF2-40B4-BE49-F238E27FC236}">
                  <a16:creationId xmlns:a16="http://schemas.microsoft.com/office/drawing/2014/main" id="{A887C011-3342-49F5-ABA6-21BC4E16F0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39938" y="4907450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73">
              <a:extLst>
                <a:ext uri="{FF2B5EF4-FFF2-40B4-BE49-F238E27FC236}">
                  <a16:creationId xmlns:a16="http://schemas.microsoft.com/office/drawing/2014/main" id="{59453A63-F4C1-484C-BD63-45BCF1F898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4811" y="4407815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74">
              <a:extLst>
                <a:ext uri="{FF2B5EF4-FFF2-40B4-BE49-F238E27FC236}">
                  <a16:creationId xmlns:a16="http://schemas.microsoft.com/office/drawing/2014/main" id="{E32981CE-84F8-46C0-8DED-9AB671768C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12763" y="5988099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5">
              <a:extLst>
                <a:ext uri="{FF2B5EF4-FFF2-40B4-BE49-F238E27FC236}">
                  <a16:creationId xmlns:a16="http://schemas.microsoft.com/office/drawing/2014/main" id="{4534D7C6-DC5B-4AF8-9DA0-56212A8993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807772" y="2442495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77">
              <a:extLst>
                <a:ext uri="{FF2B5EF4-FFF2-40B4-BE49-F238E27FC236}">
                  <a16:creationId xmlns:a16="http://schemas.microsoft.com/office/drawing/2014/main" id="{B1BEA7AD-37D1-4AAA-8229-E3B97FE5CF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13018" y="360677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85">
              <a:extLst>
                <a:ext uri="{FF2B5EF4-FFF2-40B4-BE49-F238E27FC236}">
                  <a16:creationId xmlns:a16="http://schemas.microsoft.com/office/drawing/2014/main" id="{D5C0F08C-8A9A-438B-A79C-56393D3A66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35588" y="6471060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87">
              <a:extLst>
                <a:ext uri="{FF2B5EF4-FFF2-40B4-BE49-F238E27FC236}">
                  <a16:creationId xmlns:a16="http://schemas.microsoft.com/office/drawing/2014/main" id="{30753EBC-ED22-4E17-ABDA-227B5CFD06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747100" y="66673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8">
              <a:extLst>
                <a:ext uri="{FF2B5EF4-FFF2-40B4-BE49-F238E27FC236}">
                  <a16:creationId xmlns:a16="http://schemas.microsoft.com/office/drawing/2014/main" id="{661FC4FE-1390-4C3A-A6E8-B21ECCF7D2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050434" y="16978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06">
              <a:extLst>
                <a:ext uri="{FF2B5EF4-FFF2-40B4-BE49-F238E27FC236}">
                  <a16:creationId xmlns:a16="http://schemas.microsoft.com/office/drawing/2014/main" id="{DB8CC66A-2BF1-4B83-A9CC-115D9877B0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6209765" y="6714098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3022489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151FE-0205-4933-A2C0-8905481C7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AVM Rupture – 13</a:t>
            </a:r>
            <a:r>
              <a:rPr lang="en-GB" baseline="30000" dirty="0"/>
              <a:t>th</a:t>
            </a:r>
            <a:r>
              <a:rPr lang="en-GB" dirty="0"/>
              <a:t> Sept. 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672CD-9FD2-4DC4-981C-D0B71D06ED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2866490"/>
            <a:ext cx="4684057" cy="1931542"/>
          </a:xfrm>
        </p:spPr>
        <p:txBody>
          <a:bodyPr>
            <a:normAutofit/>
          </a:bodyPr>
          <a:lstStyle/>
          <a:p>
            <a:r>
              <a:rPr lang="en-GB" dirty="0"/>
              <a:t>Walked the dog around the field</a:t>
            </a:r>
          </a:p>
          <a:p>
            <a:r>
              <a:rPr lang="en-GB" dirty="0"/>
              <a:t>Patient arrived - 10am</a:t>
            </a:r>
          </a:p>
          <a:p>
            <a:r>
              <a:rPr lang="en-GB" b="1" dirty="0"/>
              <a:t>All NORMAL!</a:t>
            </a:r>
          </a:p>
          <a:p>
            <a:endParaRPr lang="en-GB" dirty="0"/>
          </a:p>
        </p:txBody>
      </p:sp>
      <p:pic>
        <p:nvPicPr>
          <p:cNvPr id="20" name="Content Placeholder 19" descr="An exploding light bulb">
            <a:extLst>
              <a:ext uri="{FF2B5EF4-FFF2-40B4-BE49-F238E27FC236}">
                <a16:creationId xmlns:a16="http://schemas.microsoft.com/office/drawing/2014/main" id="{B8BA2800-0407-40F4-A052-AA9B9F5095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612342"/>
            <a:ext cx="4684713" cy="2777904"/>
          </a:xfrm>
        </p:spPr>
      </p:pic>
    </p:spTree>
    <p:extLst>
      <p:ext uri="{BB962C8B-B14F-4D97-AF65-F5344CB8AC3E}">
        <p14:creationId xmlns:p14="http://schemas.microsoft.com/office/powerpoint/2010/main" val="398512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BC9D8-0F5E-4EAA-9176-A68C8CFA4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Sudden / No warning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15BBA-DCB9-4D1F-A7EB-E5F6345B61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Bent head / couldn’t lift it</a:t>
            </a:r>
          </a:p>
          <a:p>
            <a:r>
              <a:rPr lang="en-GB" dirty="0"/>
              <a:t>No pain</a:t>
            </a:r>
          </a:p>
          <a:p>
            <a:r>
              <a:rPr lang="en-GB" dirty="0"/>
              <a:t>Right side disappeared!</a:t>
            </a:r>
          </a:p>
          <a:p>
            <a:r>
              <a:rPr lang="en-GB" dirty="0"/>
              <a:t>Whirlpool &amp; nausea / eyes closed</a:t>
            </a:r>
          </a:p>
          <a:p>
            <a:r>
              <a:rPr lang="en-GB" dirty="0"/>
              <a:t>999 – ambulance here in 8 -12 mins</a:t>
            </a:r>
          </a:p>
          <a:p>
            <a:r>
              <a:rPr lang="en-GB" dirty="0"/>
              <a:t>UHCW A&amp;E Department! Tertiary care centre of excellence – Neurology. Before 11am!</a:t>
            </a:r>
          </a:p>
        </p:txBody>
      </p:sp>
      <p:pic>
        <p:nvPicPr>
          <p:cNvPr id="16" name="Content Placeholder 15" descr="Long exposure of lights">
            <a:extLst>
              <a:ext uri="{FF2B5EF4-FFF2-40B4-BE49-F238E27FC236}">
                <a16:creationId xmlns:a16="http://schemas.microsoft.com/office/drawing/2014/main" id="{22914E30-53AD-4934-920E-33B2CC6E30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439117"/>
            <a:ext cx="4684713" cy="3124354"/>
          </a:xfrm>
        </p:spPr>
      </p:pic>
    </p:spTree>
    <p:extLst>
      <p:ext uri="{BB962C8B-B14F-4D97-AF65-F5344CB8AC3E}">
        <p14:creationId xmlns:p14="http://schemas.microsoft.com/office/powerpoint/2010/main" val="95130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4D7EE-F039-4873-8D3E-89476852B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272081"/>
            <a:ext cx="9430811" cy="1619250"/>
          </a:xfrm>
        </p:spPr>
        <p:txBody>
          <a:bodyPr/>
          <a:lstStyle/>
          <a:p>
            <a:r>
              <a:rPr lang="en-GB" dirty="0"/>
              <a:t>So … What’s an AVM?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A1805-707F-4E2F-A483-1C8645625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3216167"/>
            <a:ext cx="9430811" cy="750503"/>
          </a:xfrm>
        </p:spPr>
        <p:txBody>
          <a:bodyPr/>
          <a:lstStyle/>
          <a:p>
            <a:r>
              <a:rPr lang="en-GB" dirty="0"/>
              <a:t>Arteriovenous Malformation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2393A9-F541-41CD-98E3-4E0259908C9F}"/>
              </a:ext>
            </a:extLst>
          </p:cNvPr>
          <p:cNvSpPr txBox="1"/>
          <p:nvPr/>
        </p:nvSpPr>
        <p:spPr>
          <a:xfrm>
            <a:off x="1069847" y="5339556"/>
            <a:ext cx="9535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/>
              <a:t>Transl</a:t>
            </a:r>
            <a:r>
              <a:rPr lang="en-GB" sz="1600" dirty="0"/>
              <a:t> Stroke Res. 2014 October ; 5(5): 538–542. doi:10.1007/s12975-014-0351-0.</a:t>
            </a:r>
          </a:p>
          <a:p>
            <a:endParaRPr lang="en-GB" sz="1600" dirty="0"/>
          </a:p>
          <a:p>
            <a:r>
              <a:rPr lang="en-GB" sz="1600" dirty="0" err="1"/>
              <a:t>Hemorrhage</a:t>
            </a:r>
            <a:r>
              <a:rPr lang="en-GB" sz="1600" dirty="0"/>
              <a:t> Rates and Risk Factors in the Natural History Course of Brain Arteriovenous Malformations W. Caleb Rutledge1, Nerissa U. Ko2, Michael T. Lawton1, and Helen Kim3,** </a:t>
            </a:r>
            <a:endParaRPr lang="en-US" sz="1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4707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D78A16-EDA5-4A6A-80D5-B813A1ADC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1" y="893852"/>
            <a:ext cx="5419723" cy="5678398"/>
          </a:xfrm>
        </p:spPr>
        <p:txBody>
          <a:bodyPr>
            <a:normAutofit/>
          </a:bodyPr>
          <a:lstStyle/>
          <a:p>
            <a:r>
              <a:rPr lang="en-GB" dirty="0"/>
              <a:t>Congenital mainly. </a:t>
            </a:r>
          </a:p>
          <a:p>
            <a:r>
              <a:rPr lang="en-GB" dirty="0"/>
              <a:t>Usually more problematic in young adults, being usually stable &gt; 40</a:t>
            </a:r>
          </a:p>
          <a:p>
            <a:r>
              <a:rPr lang="en-GB" dirty="0"/>
              <a:t>Rare – 1 in 100,000 with the risk of rupture approx. 2% per annum. </a:t>
            </a:r>
            <a:endParaRPr lang="en-GB" dirty="0">
              <a:sym typeface="Wingdings" panose="05000000000000000000" pitchFamily="2" charset="2"/>
            </a:endParaRPr>
          </a:p>
          <a:p>
            <a:r>
              <a:rPr lang="en-GB" dirty="0"/>
              <a:t>Mortality rate once ruptured : 12-66%</a:t>
            </a:r>
          </a:p>
          <a:p>
            <a:r>
              <a:rPr lang="en-GB" dirty="0"/>
              <a:t>Morbidity rate : 23–40%</a:t>
            </a:r>
          </a:p>
          <a:p>
            <a:r>
              <a:rPr lang="en-GB" dirty="0"/>
              <a:t>Risk factors for rupture / repeat rupture: biggest is that it has already ruptured!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CEC0FE7-53AC-4B1D-B49F-FC03AE1C4C8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" y="640080"/>
            <a:ext cx="3604988" cy="553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712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6A406-B6A8-409D-8CCA-9E470320B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200025"/>
            <a:ext cx="9634011" cy="885826"/>
          </a:xfrm>
        </p:spPr>
        <p:txBody>
          <a:bodyPr>
            <a:normAutofit/>
          </a:bodyPr>
          <a:lstStyle/>
          <a:p>
            <a:r>
              <a:rPr lang="en-GB" dirty="0"/>
              <a:t>How is AVM Treated?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AD1A2-BEAF-42A2-A93B-672BE1144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7" y="1085851"/>
            <a:ext cx="9634011" cy="5772150"/>
          </a:xfrm>
        </p:spPr>
        <p:txBody>
          <a:bodyPr>
            <a:normAutofit lnSpcReduction="10000"/>
          </a:bodyPr>
          <a:lstStyle/>
          <a:p>
            <a:r>
              <a:rPr lang="en-GB" dirty="0"/>
              <a:t>If lucky – symptoms and investigations. More often an </a:t>
            </a:r>
            <a:r>
              <a:rPr lang="en-GB" i="1" dirty="0">
                <a:solidFill>
                  <a:srgbClr val="0070C0"/>
                </a:solidFill>
              </a:rPr>
              <a:t>incidental finding </a:t>
            </a:r>
            <a:r>
              <a:rPr lang="en-GB" dirty="0"/>
              <a:t>on investigation of other things </a:t>
            </a:r>
            <a:r>
              <a:rPr lang="en-GB" i="1" dirty="0"/>
              <a:t>or at PM</a:t>
            </a:r>
            <a:r>
              <a:rPr lang="en-GB" dirty="0"/>
              <a:t>!</a:t>
            </a:r>
          </a:p>
          <a:p>
            <a:r>
              <a:rPr lang="en-GB" i="1" dirty="0">
                <a:solidFill>
                  <a:srgbClr val="0070C0"/>
                </a:solidFill>
              </a:rPr>
              <a:t>Medical Emergency when rupture occurs</a:t>
            </a:r>
          </a:p>
          <a:p>
            <a:r>
              <a:rPr lang="en-GB" b="1" dirty="0"/>
              <a:t>4 choices –</a:t>
            </a:r>
          </a:p>
          <a:p>
            <a:pPr lvl="1"/>
            <a:r>
              <a:rPr lang="en-GB" dirty="0"/>
              <a:t>1. </a:t>
            </a:r>
            <a:r>
              <a:rPr lang="en-GB" dirty="0">
                <a:solidFill>
                  <a:srgbClr val="0070C0"/>
                </a:solidFill>
              </a:rPr>
              <a:t>Conservative / wait &amp; see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2. Open brain surgery</a:t>
            </a:r>
          </a:p>
          <a:p>
            <a:pPr lvl="1"/>
            <a:r>
              <a:rPr lang="en-GB" dirty="0">
                <a:solidFill>
                  <a:srgbClr val="0070C0"/>
                </a:solidFill>
              </a:rPr>
              <a:t>3. Stereotactic surgery / Gamma knife</a:t>
            </a:r>
          </a:p>
          <a:p>
            <a:pPr lvl="1"/>
            <a:r>
              <a:rPr lang="en-GB" dirty="0"/>
              <a:t>4. </a:t>
            </a:r>
            <a:r>
              <a:rPr lang="en-GB" dirty="0" err="1"/>
              <a:t>Embolisation</a:t>
            </a:r>
            <a:endParaRPr lang="en-GB" dirty="0"/>
          </a:p>
          <a:p>
            <a:r>
              <a:rPr lang="en-GB" b="1" dirty="0"/>
              <a:t>Complications –</a:t>
            </a:r>
          </a:p>
          <a:p>
            <a:r>
              <a:rPr lang="en-GB" i="1" dirty="0">
                <a:solidFill>
                  <a:srgbClr val="C00000"/>
                </a:solidFill>
              </a:rPr>
              <a:t>Secondary hydrocephalus </a:t>
            </a:r>
            <a:r>
              <a:rPr lang="en-GB" dirty="0"/>
              <a:t>due to swelling of the brain tissue</a:t>
            </a:r>
          </a:p>
          <a:p>
            <a:r>
              <a:rPr lang="en-GB" dirty="0"/>
              <a:t>Damage to brain tissue due to bleed location – </a:t>
            </a:r>
            <a:r>
              <a:rPr lang="en-GB" i="1" dirty="0">
                <a:solidFill>
                  <a:srgbClr val="C00000"/>
                </a:solidFill>
              </a:rPr>
              <a:t>’stroke</a:t>
            </a:r>
            <a:r>
              <a:rPr lang="en-GB" i="1" dirty="0"/>
              <a:t>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69605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53F97-85CF-4787-BA96-F5CAC979B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8863" y="2678597"/>
            <a:ext cx="3932237" cy="854765"/>
          </a:xfrm>
        </p:spPr>
        <p:txBody>
          <a:bodyPr>
            <a:noAutofit/>
          </a:bodyPr>
          <a:lstStyle/>
          <a:p>
            <a:r>
              <a:rPr lang="en-GB" sz="4800" dirty="0"/>
              <a:t>So for me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31934-4730-43A5-818F-30EA41D98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526" y="1033669"/>
            <a:ext cx="5406090" cy="4790661"/>
          </a:xfrm>
        </p:spPr>
        <p:txBody>
          <a:bodyPr>
            <a:norm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EVD fitted</a:t>
            </a:r>
            <a:r>
              <a:rPr lang="en-GB" sz="2000" b="1" dirty="0"/>
              <a:t> </a:t>
            </a:r>
            <a:r>
              <a:rPr lang="en-GB" sz="2000" dirty="0"/>
              <a:t>– External Ventricular Drain </a:t>
            </a:r>
            <a:r>
              <a:rPr lang="en-GB" sz="2000" i="1" dirty="0"/>
              <a:t>(2/52 – repeated CT scans to monitor). </a:t>
            </a:r>
            <a:r>
              <a:rPr lang="en-GB" sz="2000" dirty="0"/>
              <a:t>R side of head shaved.</a:t>
            </a:r>
          </a:p>
          <a:p>
            <a:r>
              <a:rPr lang="en-GB" sz="2000" b="1" dirty="0">
                <a:solidFill>
                  <a:srgbClr val="0070C0"/>
                </a:solidFill>
              </a:rPr>
              <a:t>PICA/ICA complex </a:t>
            </a:r>
            <a:r>
              <a:rPr lang="en-GB" sz="2000" dirty="0"/>
              <a:t>– options 1-3 available </a:t>
            </a:r>
            <a:r>
              <a:rPr lang="en-GB" sz="2000" i="1" dirty="0"/>
              <a:t>(too close to artery for 4)</a:t>
            </a:r>
            <a:endParaRPr lang="en-GB" sz="2000" b="1" dirty="0"/>
          </a:p>
          <a:p>
            <a:r>
              <a:rPr lang="en-GB" sz="2000" b="1" dirty="0">
                <a:solidFill>
                  <a:srgbClr val="0070C0"/>
                </a:solidFill>
              </a:rPr>
              <a:t>Stereotactic surgery best option by far! </a:t>
            </a:r>
            <a:r>
              <a:rPr lang="en-GB" sz="2000" i="1" dirty="0"/>
              <a:t>(CT/MRI/Angiogram for assessment </a:t>
            </a:r>
            <a:r>
              <a:rPr lang="en-GB" sz="2000" i="1" dirty="0">
                <a:sym typeface="Wingdings" panose="05000000000000000000" pitchFamily="2" charset="2"/>
              </a:rPr>
              <a:t></a:t>
            </a:r>
            <a:r>
              <a:rPr lang="en-GB" sz="2000" i="1" dirty="0"/>
              <a:t> Sheffield). Radiation Therapy!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340B5-7245-4AE8-AE05-0849FA463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58166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1495</TotalTime>
  <Words>2012</Words>
  <Application>Microsoft Office PowerPoint</Application>
  <PresentationFormat>Widescreen</PresentationFormat>
  <Paragraphs>225</Paragraphs>
  <Slides>30</Slides>
  <Notes>0</Notes>
  <HiddenSlides>3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Avenir Next LT Pro</vt:lpstr>
      <vt:lpstr>Calibri</vt:lpstr>
      <vt:lpstr>Courier New</vt:lpstr>
      <vt:lpstr>Modern Love</vt:lpstr>
      <vt:lpstr>Wingdings</vt:lpstr>
      <vt:lpstr>BohemianVTI</vt:lpstr>
      <vt:lpstr>Cathy Rogers Platform Physio</vt:lpstr>
      <vt:lpstr>PowerPoint Presentation</vt:lpstr>
      <vt:lpstr>Before ….</vt:lpstr>
      <vt:lpstr>AVM Rupture – 13th Sept. 2018</vt:lpstr>
      <vt:lpstr>Sudden / No warning …</vt:lpstr>
      <vt:lpstr>So … What’s an AVM?</vt:lpstr>
      <vt:lpstr>PowerPoint Presentation</vt:lpstr>
      <vt:lpstr>How is AVM Treated?</vt:lpstr>
      <vt:lpstr>So for me …</vt:lpstr>
      <vt:lpstr>My Acute Symptoms :</vt:lpstr>
      <vt:lpstr>Early Days …</vt:lpstr>
      <vt:lpstr>Inpatient :</vt:lpstr>
      <vt:lpstr> </vt:lpstr>
      <vt:lpstr>Solutions?</vt:lpstr>
      <vt:lpstr>Outpatient :</vt:lpstr>
      <vt:lpstr>Comforts of home …</vt:lpstr>
      <vt:lpstr>Stereotactic Surgery …</vt:lpstr>
      <vt:lpstr>Solutions?</vt:lpstr>
      <vt:lpstr>Wheelchair user for 9 months …</vt:lpstr>
      <vt:lpstr>PowerPoint Presentation</vt:lpstr>
      <vt:lpstr>What about me?</vt:lpstr>
      <vt:lpstr>My mental health.</vt:lpstr>
      <vt:lpstr>Where am I now?    The physical facts!</vt:lpstr>
      <vt:lpstr>Hidden barriers …</vt:lpstr>
      <vt:lpstr>Today…..</vt:lpstr>
      <vt:lpstr>What am I finding as I start to rebuild my practice?</vt:lpstr>
      <vt:lpstr>Physiotherapy in general – The Implications.</vt:lpstr>
      <vt:lpstr>A few questions of my own?</vt:lpstr>
      <vt:lpstr>In summary …</vt:lpstr>
      <vt:lpstr>Thank you for listening to my journey!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Cathy Rogers Platform Physio</dc:title>
  <dc:creator>Catherine Rogers</dc:creator>
  <cp:lastModifiedBy>Mindy Dalloway Local</cp:lastModifiedBy>
  <cp:revision>10</cp:revision>
  <dcterms:created xsi:type="dcterms:W3CDTF">2021-05-04T15:14:24Z</dcterms:created>
  <dcterms:modified xsi:type="dcterms:W3CDTF">2021-05-12T11:03:58Z</dcterms:modified>
</cp:coreProperties>
</file>