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Nobbs" initials="AN" lastIdx="1" clrIdx="0">
    <p:extLst>
      <p:ext uri="{19B8F6BF-5375-455C-9EA6-DF929625EA0E}">
        <p15:presenceInfo xmlns:p15="http://schemas.microsoft.com/office/powerpoint/2012/main" userId="S::alan.nobbs@improvement.nhs.uk::b6a3d7c4-7b5a-4f2e-a800-4983840b59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4CD5D-5728-4605-8FB5-A7F44C1EE3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6B966B-8EB2-4561-9170-360A35ECAC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497DA1-9ADD-49D8-99E9-27748CC3E680}"/>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5" name="Footer Placeholder 4">
            <a:extLst>
              <a:ext uri="{FF2B5EF4-FFF2-40B4-BE49-F238E27FC236}">
                <a16:creationId xmlns:a16="http://schemas.microsoft.com/office/drawing/2014/main" id="{18FB2C99-5BB1-43BD-B507-68EF036852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34FCC8-F207-431B-8730-544B7358DF81}"/>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190515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30D3-CCBA-4FB7-A0F8-9F12249A547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BB0046-6A01-4B85-9666-D506AA20B9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2C81DB-5025-4BB3-BF33-D366002E062C}"/>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5" name="Footer Placeholder 4">
            <a:extLst>
              <a:ext uri="{FF2B5EF4-FFF2-40B4-BE49-F238E27FC236}">
                <a16:creationId xmlns:a16="http://schemas.microsoft.com/office/drawing/2014/main" id="{83F3D084-AC42-42F2-90D9-1C11C631AA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1BA153-644A-4301-801F-F35C1BA34666}"/>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91778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F9E581-1A9A-4D9A-BB24-9EB1CAD156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FF89D4-3DF6-412E-AE05-29AED7B46C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AE220D-F2C0-429B-843D-1C7CA00D4372}"/>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5" name="Footer Placeholder 4">
            <a:extLst>
              <a:ext uri="{FF2B5EF4-FFF2-40B4-BE49-F238E27FC236}">
                <a16:creationId xmlns:a16="http://schemas.microsoft.com/office/drawing/2014/main" id="{D9DC6B4D-8EC8-4D2B-B5D3-E4E8DCE468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A13B92-6287-47F6-AFE5-99193B28B0F0}"/>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357508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D407-DA35-4112-B328-8CE3B91477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12F8FA-2E2F-4F8B-B1A5-1D6C7B19C5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FE0517-38A6-445C-97B7-730033840315}"/>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5" name="Footer Placeholder 4">
            <a:extLst>
              <a:ext uri="{FF2B5EF4-FFF2-40B4-BE49-F238E27FC236}">
                <a16:creationId xmlns:a16="http://schemas.microsoft.com/office/drawing/2014/main" id="{33FE24E8-F7D7-4CD2-BAC4-D8BA438157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874CE1-86FF-4C3B-9B6E-6F2DB83C88D1}"/>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56701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C3C-5EC0-4852-BC75-7F306F7EE3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60A11B-4309-4948-A901-AE1610D460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C20A87-0F3F-4524-B44E-DA496CBF01E4}"/>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5" name="Footer Placeholder 4">
            <a:extLst>
              <a:ext uri="{FF2B5EF4-FFF2-40B4-BE49-F238E27FC236}">
                <a16:creationId xmlns:a16="http://schemas.microsoft.com/office/drawing/2014/main" id="{0A2993F9-28DF-4E08-8E0F-5A8FBC6A4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09CD74-1037-404B-9F54-3FC237867B0C}"/>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418136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3286-3DED-43D8-922E-E79EE40775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B1E155-41DD-44A2-8448-8AAA1F589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1CE25D-113F-4794-B4DF-E59E314FD4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FF7CB7-8F57-4B59-8A16-BA7E014D7E13}"/>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6" name="Footer Placeholder 5">
            <a:extLst>
              <a:ext uri="{FF2B5EF4-FFF2-40B4-BE49-F238E27FC236}">
                <a16:creationId xmlns:a16="http://schemas.microsoft.com/office/drawing/2014/main" id="{92EC0264-2A98-4825-90C7-6F8EB49B3C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F2720E-D2BD-4CEF-BDAB-F1CF7BE82239}"/>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3726060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626E9-9E6D-414A-804E-B4062BE2F5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F2C9E3-660A-475A-ADB9-462005BE27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025997-0181-498E-AE41-DF4762906E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1361A0-6150-45B8-8CD6-B3ABB325C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2AA048-E02A-4E03-8621-81391E0C6E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354725-5F40-4CD3-AA23-73ADE77D8A79}"/>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8" name="Footer Placeholder 7">
            <a:extLst>
              <a:ext uri="{FF2B5EF4-FFF2-40B4-BE49-F238E27FC236}">
                <a16:creationId xmlns:a16="http://schemas.microsoft.com/office/drawing/2014/main" id="{77A5365C-BBC7-41BF-8ACC-49E9A5A2FF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AE26E5A-A319-45A8-99CE-D29C740D014B}"/>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1523742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0B96-B97F-4037-B4B8-C49FB476B7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E79F89-D4E5-481C-B5D1-8536AB40FE70}"/>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4" name="Footer Placeholder 3">
            <a:extLst>
              <a:ext uri="{FF2B5EF4-FFF2-40B4-BE49-F238E27FC236}">
                <a16:creationId xmlns:a16="http://schemas.microsoft.com/office/drawing/2014/main" id="{65AA7B82-9300-4188-80C6-915DABCD418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17C064-1BD7-4E6D-BE0F-5D9A099C0328}"/>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313376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E2420B-DBE6-4755-8DCF-E7D7B7790D3E}"/>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3" name="Footer Placeholder 2">
            <a:extLst>
              <a:ext uri="{FF2B5EF4-FFF2-40B4-BE49-F238E27FC236}">
                <a16:creationId xmlns:a16="http://schemas.microsoft.com/office/drawing/2014/main" id="{29C8C002-F44D-49D0-939F-7A326B414D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05180E-F114-414C-88CA-5123D5623421}"/>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171476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FB46-A1CE-43DB-8591-96F6AF777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6F8F55-BA26-4243-81FF-042AC39E1D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2F3499-1FEA-44AC-AE32-2DF43BF7A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3B2E11-8F69-4AA8-B72F-B6D407BEFE31}"/>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6" name="Footer Placeholder 5">
            <a:extLst>
              <a:ext uri="{FF2B5EF4-FFF2-40B4-BE49-F238E27FC236}">
                <a16:creationId xmlns:a16="http://schemas.microsoft.com/office/drawing/2014/main" id="{432EC456-6942-48FC-A3C4-D447141EB1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E4AE75-388F-4572-B21A-0250B98E2780}"/>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17664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6BA3-2702-40E0-9A84-9A4F1D8E4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8B18FB-FD00-4984-B9A5-A37858016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1C0CEF-2A6E-4CE4-8DE9-C39AFDF01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F5592-ED13-4514-AA2B-5F7A64B04165}"/>
              </a:ext>
            </a:extLst>
          </p:cNvPr>
          <p:cNvSpPr>
            <a:spLocks noGrp="1"/>
          </p:cNvSpPr>
          <p:nvPr>
            <p:ph type="dt" sz="half" idx="10"/>
          </p:nvPr>
        </p:nvSpPr>
        <p:spPr/>
        <p:txBody>
          <a:bodyPr/>
          <a:lstStyle/>
          <a:p>
            <a:fld id="{8141B0E2-490E-44F1-93BB-EADC2B606FCD}" type="datetimeFigureOut">
              <a:rPr lang="en-GB" smtClean="0"/>
              <a:t>06/05/2020</a:t>
            </a:fld>
            <a:endParaRPr lang="en-GB"/>
          </a:p>
        </p:txBody>
      </p:sp>
      <p:sp>
        <p:nvSpPr>
          <p:cNvPr id="6" name="Footer Placeholder 5">
            <a:extLst>
              <a:ext uri="{FF2B5EF4-FFF2-40B4-BE49-F238E27FC236}">
                <a16:creationId xmlns:a16="http://schemas.microsoft.com/office/drawing/2014/main" id="{26346A32-C28C-4067-BAA6-F62F806B6C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64E7B4-56CF-4266-A35B-3FCA1028A51E}"/>
              </a:ext>
            </a:extLst>
          </p:cNvPr>
          <p:cNvSpPr>
            <a:spLocks noGrp="1"/>
          </p:cNvSpPr>
          <p:nvPr>
            <p:ph type="sldNum" sz="quarter" idx="12"/>
          </p:nvPr>
        </p:nvSpPr>
        <p:spPr/>
        <p:txBody>
          <a:bodyPr/>
          <a:lstStyle/>
          <a:p>
            <a:fld id="{B3C39FF9-09D0-4F5A-A4E0-1567317BA5BC}" type="slidenum">
              <a:rPr lang="en-GB" smtClean="0"/>
              <a:t>‹#›</a:t>
            </a:fld>
            <a:endParaRPr lang="en-GB"/>
          </a:p>
        </p:txBody>
      </p:sp>
    </p:spTree>
    <p:extLst>
      <p:ext uri="{BB962C8B-B14F-4D97-AF65-F5344CB8AC3E}">
        <p14:creationId xmlns:p14="http://schemas.microsoft.com/office/powerpoint/2010/main" val="308118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3AD2F3-1437-40E0-95F0-9863BDCC0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BAB609-0344-4E25-B6AF-0285339C07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364EFC-106B-46C7-8249-361624B106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1B0E2-490E-44F1-93BB-EADC2B606FCD}" type="datetimeFigureOut">
              <a:rPr lang="en-GB" smtClean="0"/>
              <a:t>06/05/2020</a:t>
            </a:fld>
            <a:endParaRPr lang="en-GB"/>
          </a:p>
        </p:txBody>
      </p:sp>
      <p:sp>
        <p:nvSpPr>
          <p:cNvPr id="5" name="Footer Placeholder 4">
            <a:extLst>
              <a:ext uri="{FF2B5EF4-FFF2-40B4-BE49-F238E27FC236}">
                <a16:creationId xmlns:a16="http://schemas.microsoft.com/office/drawing/2014/main" id="{240E854E-1A99-439A-B3D2-3B91FDAED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840207-E795-4FBB-9291-C18F481D8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39FF9-09D0-4F5A-A4E0-1567317BA5BC}" type="slidenum">
              <a:rPr lang="en-GB" smtClean="0"/>
              <a:t>‹#›</a:t>
            </a:fld>
            <a:endParaRPr lang="en-GB"/>
          </a:p>
        </p:txBody>
      </p:sp>
    </p:spTree>
    <p:extLst>
      <p:ext uri="{BB962C8B-B14F-4D97-AF65-F5344CB8AC3E}">
        <p14:creationId xmlns:p14="http://schemas.microsoft.com/office/powerpoint/2010/main" val="74380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descr="A screenshot of a cell phone&#10;&#10;Description automatically generated">
            <a:extLst>
              <a:ext uri="{FF2B5EF4-FFF2-40B4-BE49-F238E27FC236}">
                <a16:creationId xmlns:a16="http://schemas.microsoft.com/office/drawing/2014/main" id="{E6ED8307-A6FC-4454-A624-FC60F046E46D}"/>
              </a:ext>
            </a:extLst>
          </p:cNvPr>
          <p:cNvPicPr>
            <a:picLocks noChangeAspect="1"/>
          </p:cNvPicPr>
          <p:nvPr/>
        </p:nvPicPr>
        <p:blipFill rotWithShape="1">
          <a:blip r:embed="rId2">
            <a:extLst>
              <a:ext uri="{28A0092B-C50C-407E-A947-70E740481C1C}">
                <a14:useLocalDpi xmlns:a14="http://schemas.microsoft.com/office/drawing/2010/main" val="0"/>
              </a:ext>
            </a:extLst>
          </a:blip>
          <a:srcRect l="5527" t="8696" r="5959" b="16304"/>
          <a:stretch/>
        </p:blipFill>
        <p:spPr>
          <a:xfrm>
            <a:off x="6791324" y="-1905"/>
            <a:ext cx="4557395" cy="4601857"/>
          </a:xfrm>
          <a:prstGeom prst="rect">
            <a:avLst/>
          </a:prstGeom>
        </p:spPr>
      </p:pic>
      <p:sp>
        <p:nvSpPr>
          <p:cNvPr id="1028" name="Rectangle 134">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A1062B3-2692-4E8F-8861-C1E594376F64}"/>
              </a:ext>
            </a:extLst>
          </p:cNvPr>
          <p:cNvSpPr/>
          <p:nvPr/>
        </p:nvSpPr>
        <p:spPr>
          <a:xfrm>
            <a:off x="0" y="0"/>
            <a:ext cx="5936786" cy="685799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BAB82E7-3817-48AE-8E7A-946A1FE02133}"/>
              </a:ext>
            </a:extLst>
          </p:cNvPr>
          <p:cNvSpPr>
            <a:spLocks noGrp="1"/>
          </p:cNvSpPr>
          <p:nvPr>
            <p:ph type="title"/>
          </p:nvPr>
        </p:nvSpPr>
        <p:spPr>
          <a:xfrm>
            <a:off x="101601" y="129362"/>
            <a:ext cx="5720712" cy="1157783"/>
          </a:xfrm>
          <a:solidFill>
            <a:schemeClr val="tx1"/>
          </a:solidFill>
          <a:ln w="19050">
            <a:solidFill>
              <a:schemeClr val="tx1"/>
            </a:solidFill>
          </a:ln>
        </p:spPr>
        <p:txBody>
          <a:bodyPr wrap="square" anchor="ctr">
            <a:noAutofit/>
          </a:bodyPr>
          <a:lstStyle/>
          <a:p>
            <a:pPr algn="ctr"/>
            <a:r>
              <a:rPr lang="en-GB" sz="4000" b="1" dirty="0">
                <a:solidFill>
                  <a:srgbClr val="0070C0"/>
                </a:solidFill>
                <a:latin typeface="Arial" panose="020B0604020202020204" pitchFamily="34" charset="0"/>
                <a:cs typeface="Arial" panose="020B0604020202020204" pitchFamily="34" charset="0"/>
              </a:rPr>
              <a:t>Virtual Staff Common Rooms</a:t>
            </a:r>
          </a:p>
        </p:txBody>
      </p:sp>
      <p:sp>
        <p:nvSpPr>
          <p:cNvPr id="3" name="Content Placeholder 2">
            <a:extLst>
              <a:ext uri="{FF2B5EF4-FFF2-40B4-BE49-F238E27FC236}">
                <a16:creationId xmlns:a16="http://schemas.microsoft.com/office/drawing/2014/main" id="{D3C83529-EB97-4274-B5CA-CF8D1A17D42D}"/>
              </a:ext>
            </a:extLst>
          </p:cNvPr>
          <p:cNvSpPr>
            <a:spLocks noGrp="1"/>
          </p:cNvSpPr>
          <p:nvPr>
            <p:ph idx="1"/>
          </p:nvPr>
        </p:nvSpPr>
        <p:spPr>
          <a:xfrm>
            <a:off x="0" y="1152143"/>
            <a:ext cx="5923914" cy="5591556"/>
          </a:xfrm>
        </p:spPr>
        <p:txBody>
          <a:bodyPr lIns="72000" tIns="46800" rIns="72000">
            <a:noAutofit/>
          </a:bodyPr>
          <a:lstStyle/>
          <a:p>
            <a:endParaRPr lang="en-GB" sz="2000" dirty="0"/>
          </a:p>
          <a:p>
            <a:pPr marL="0" indent="0" algn="ctr">
              <a:lnSpc>
                <a:spcPct val="100000"/>
              </a:lnSpc>
              <a:spcBef>
                <a:spcPts val="800"/>
              </a:spcBef>
              <a:spcAft>
                <a:spcPts val="800"/>
              </a:spcAft>
              <a:buNone/>
            </a:pPr>
            <a:r>
              <a:rPr lang="en-GB" sz="1800" dirty="0">
                <a:latin typeface="Arial" panose="020B0604020202020204" pitchFamily="34" charset="0"/>
                <a:cs typeface="Arial" panose="020B0604020202020204" pitchFamily="34" charset="0"/>
              </a:rPr>
              <a:t>The staff common room is an opportunity for our NHS people to come together virtually to help to support each other during these difficult times</a:t>
            </a:r>
          </a:p>
          <a:p>
            <a:pPr marL="0" indent="0" algn="ctr">
              <a:lnSpc>
                <a:spcPct val="100000"/>
              </a:lnSpc>
              <a:spcBef>
                <a:spcPts val="800"/>
              </a:spcBef>
              <a:spcAft>
                <a:spcPts val="800"/>
              </a:spcAft>
              <a:buNone/>
            </a:pPr>
            <a:r>
              <a:rPr lang="en-GB" sz="1800" dirty="0">
                <a:latin typeface="Arial" panose="020B0604020202020204" pitchFamily="34" charset="0"/>
                <a:cs typeface="Arial" panose="020B0604020202020204" pitchFamily="34" charset="0"/>
              </a:rPr>
              <a:t>They are open to everyone working across the NHS, whatever their role, and whatever their context</a:t>
            </a:r>
          </a:p>
          <a:p>
            <a:pPr marL="0" indent="0" algn="ctr">
              <a:lnSpc>
                <a:spcPct val="100000"/>
              </a:lnSpc>
              <a:spcBef>
                <a:spcPts val="800"/>
              </a:spcBef>
              <a:spcAft>
                <a:spcPts val="800"/>
              </a:spcAft>
              <a:buNone/>
            </a:pPr>
            <a:r>
              <a:rPr lang="en-GB" sz="1800" dirty="0">
                <a:latin typeface="Arial" panose="020B0604020202020204" pitchFamily="34" charset="0"/>
                <a:cs typeface="Arial" panose="020B0604020202020204" pitchFamily="34" charset="0"/>
              </a:rPr>
              <a:t>They provide a safe, supportive and confidential environment for up to </a:t>
            </a:r>
            <a:r>
              <a:rPr lang="en-GB" sz="1800">
                <a:latin typeface="Arial" panose="020B0604020202020204" pitchFamily="34" charset="0"/>
                <a:cs typeface="Arial" panose="020B0604020202020204" pitchFamily="34" charset="0"/>
              </a:rPr>
              <a:t>10 people, hosted </a:t>
            </a:r>
            <a:r>
              <a:rPr lang="en-GB" sz="1800" dirty="0">
                <a:latin typeface="Arial" panose="020B0604020202020204" pitchFamily="34" charset="0"/>
                <a:cs typeface="Arial" panose="020B0604020202020204" pitchFamily="34" charset="0"/>
              </a:rPr>
              <a:t>by experienced group leaders</a:t>
            </a:r>
          </a:p>
          <a:p>
            <a:pPr marL="0" indent="0" algn="ctr">
              <a:lnSpc>
                <a:spcPct val="100000"/>
              </a:lnSpc>
              <a:spcBef>
                <a:spcPts val="800"/>
              </a:spcBef>
              <a:spcAft>
                <a:spcPts val="800"/>
              </a:spcAft>
              <a:buNone/>
            </a:pPr>
            <a:r>
              <a:rPr lang="en-GB" sz="1800" dirty="0">
                <a:latin typeface="Arial" panose="020B0604020202020204" pitchFamily="34" charset="0"/>
                <a:cs typeface="Arial" panose="020B0604020202020204" pitchFamily="34" charset="0"/>
              </a:rPr>
              <a:t>By participating in a common room, we hope that people will feel better enabled to maintain their health and wellbeing, to continue to function well, and will have been supported in their ‘natural recovery processes’</a:t>
            </a:r>
          </a:p>
          <a:p>
            <a:pPr marL="0" indent="0" algn="ctr">
              <a:lnSpc>
                <a:spcPct val="100000"/>
              </a:lnSpc>
              <a:spcBef>
                <a:spcPts val="0"/>
              </a:spcBef>
              <a:buNone/>
            </a:pPr>
            <a:endParaRPr lang="en-GB" sz="800" dirty="0">
              <a:latin typeface="Arial" panose="020B0604020202020204" pitchFamily="34" charset="0"/>
              <a:cs typeface="Arial" panose="020B0604020202020204" pitchFamily="34" charset="0"/>
            </a:endParaRPr>
          </a:p>
          <a:p>
            <a:pPr marL="0" indent="0" algn="ctr">
              <a:lnSpc>
                <a:spcPct val="100000"/>
              </a:lnSpc>
              <a:spcBef>
                <a:spcPts val="800"/>
              </a:spcBef>
              <a:spcAft>
                <a:spcPts val="800"/>
              </a:spcAft>
              <a:buNone/>
            </a:pPr>
            <a:r>
              <a:rPr lang="en-GB" sz="2300" b="1"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To book, visit: https://people.nhs.uk/help/</a:t>
            </a:r>
          </a:p>
          <a:p>
            <a:pPr marL="0" indent="0" algn="ctr">
              <a:lnSpc>
                <a:spcPct val="100000"/>
              </a:lnSpc>
              <a:spcBef>
                <a:spcPts val="0"/>
              </a:spcBef>
              <a:spcAft>
                <a:spcPts val="800"/>
              </a:spcAft>
              <a:buNone/>
            </a:pPr>
            <a:r>
              <a:rPr lang="en-GB" sz="1800" dirty="0">
                <a:latin typeface="Arial" panose="020B0604020202020204" pitchFamily="34" charset="0"/>
                <a:cs typeface="Arial" panose="020B0604020202020204" pitchFamily="34" charset="0"/>
              </a:rPr>
              <a:t>and scroll down to Staff Common Rooms</a:t>
            </a:r>
          </a:p>
        </p:txBody>
      </p:sp>
      <p:pic>
        <p:nvPicPr>
          <p:cNvPr id="1026" name="Picture 2" descr="image003">
            <a:extLst>
              <a:ext uri="{FF2B5EF4-FFF2-40B4-BE49-F238E27FC236}">
                <a16:creationId xmlns:a16="http://schemas.microsoft.com/office/drawing/2014/main" id="{CA51F5BF-BB4F-4504-9E2A-F9587C7D77D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41231" y="4873381"/>
            <a:ext cx="6250769" cy="19846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close up of a logo&#10;&#10;Description automatically generated">
            <a:extLst>
              <a:ext uri="{FF2B5EF4-FFF2-40B4-BE49-F238E27FC236}">
                <a16:creationId xmlns:a16="http://schemas.microsoft.com/office/drawing/2014/main" id="{A3F09F0C-ABA9-4266-905B-32416F0088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43743" y="4233491"/>
            <a:ext cx="1543369" cy="584450"/>
          </a:xfrm>
          <a:prstGeom prst="rect">
            <a:avLst/>
          </a:prstGeom>
        </p:spPr>
      </p:pic>
      <p:sp>
        <p:nvSpPr>
          <p:cNvPr id="8" name="Rectangle 7">
            <a:extLst>
              <a:ext uri="{FF2B5EF4-FFF2-40B4-BE49-F238E27FC236}">
                <a16:creationId xmlns:a16="http://schemas.microsoft.com/office/drawing/2014/main" id="{E6473650-A0CA-41F9-AAB6-7607D46CB09B}"/>
              </a:ext>
            </a:extLst>
          </p:cNvPr>
          <p:cNvSpPr/>
          <p:nvPr/>
        </p:nvSpPr>
        <p:spPr>
          <a:xfrm>
            <a:off x="6638925" y="129362"/>
            <a:ext cx="4848225" cy="463313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8F68D7D-5ABC-45E5-BD29-B1F1F665754A}"/>
              </a:ext>
            </a:extLst>
          </p:cNvPr>
          <p:cNvSpPr txBox="1"/>
          <p:nvPr/>
        </p:nvSpPr>
        <p:spPr>
          <a:xfrm>
            <a:off x="8237428" y="4492320"/>
            <a:ext cx="1991785" cy="230832"/>
          </a:xfrm>
          <a:prstGeom prst="rect">
            <a:avLst/>
          </a:prstGeom>
          <a:noFill/>
        </p:spPr>
        <p:txBody>
          <a:bodyPr wrap="square" rtlCol="0">
            <a:spAutoFit/>
          </a:bodyPr>
          <a:lstStyle/>
          <a:p>
            <a:pPr algn="r"/>
            <a:r>
              <a:rPr lang="en-GB" sz="900" b="1" dirty="0">
                <a:solidFill>
                  <a:schemeClr val="bg1"/>
                </a:solidFill>
                <a:latin typeface="Arial" panose="020B0604020202020204" pitchFamily="34" charset="0"/>
                <a:cs typeface="Arial" panose="020B0604020202020204" pitchFamily="34" charset="0"/>
              </a:rPr>
              <a:t>In partnership with…..</a:t>
            </a:r>
          </a:p>
        </p:txBody>
      </p:sp>
    </p:spTree>
    <p:extLst>
      <p:ext uri="{BB962C8B-B14F-4D97-AF65-F5344CB8AC3E}">
        <p14:creationId xmlns:p14="http://schemas.microsoft.com/office/powerpoint/2010/main" val="306267241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134</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Virtual Staff Common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Nobbs</dc:creator>
  <cp:lastModifiedBy>Chloe Kastoryano</cp:lastModifiedBy>
  <cp:revision>8</cp:revision>
  <dcterms:created xsi:type="dcterms:W3CDTF">2020-04-29T08:34:33Z</dcterms:created>
  <dcterms:modified xsi:type="dcterms:W3CDTF">2020-05-06T10:33:40Z</dcterms:modified>
</cp:coreProperties>
</file>